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KATTINTSON IDE AZ ALCÍM MINTÁJÁNAK SZERKESZTÉSÉHEZ</a:t>
            </a:r>
            <a:endParaRPr lang="hu-HU" dirty="0"/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  <a:endParaRPr lang="hu-HU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  <a:endParaRPr lang="hu-H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Hogy is van ez?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Szabó Péter Imre</a:t>
            </a:r>
          </a:p>
          <a:p>
            <a:r>
              <a:rPr lang="hu-HU" dirty="0" smtClean="0"/>
              <a:t>Ássunk gödröt lézerrel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49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Megoldás</a:t>
            </a:r>
            <a:endParaRPr lang="hu-HU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8" b="7128"/>
          <a:stretch>
            <a:fillRect/>
          </a:stretch>
        </p:blipFill>
        <p:spPr/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Pásztázás egy irányban.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745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Megoldás II.</a:t>
            </a:r>
            <a:endParaRPr lang="hu-HU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8" b="7128"/>
          <a:stretch>
            <a:fillRect/>
          </a:stretch>
        </p:blipFill>
        <p:spPr/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Pásztázás, sraffozás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328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Lézer – mi is ez?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</a:t>
            </a:r>
            <a:r>
              <a:rPr lang="en-US" dirty="0"/>
              <a:t>Amplification by Stimulated Emission of </a:t>
            </a:r>
            <a:r>
              <a:rPr lang="en-US" dirty="0" smtClean="0"/>
              <a:t>Radiation</a:t>
            </a:r>
            <a:endParaRPr lang="hu-HU" dirty="0" smtClean="0"/>
          </a:p>
          <a:p>
            <a:r>
              <a:rPr lang="hu-HU" dirty="0" smtClean="0"/>
              <a:t>Fény: EM sugárzás. Hullámhossz (frekvencia), energia, teljesítmény, …</a:t>
            </a:r>
          </a:p>
          <a:p>
            <a:r>
              <a:rPr lang="hu-HU" dirty="0" smtClean="0"/>
              <a:t>Fény: fókuszálható!</a:t>
            </a:r>
          </a:p>
          <a:p>
            <a:r>
              <a:rPr lang="hu-HU" dirty="0"/>
              <a:t>„Világviszonylatban is történelmi eseményről van szó, először képes egy ország tüzelő és elfogó energiafegyverekkel harcolni. Az elmúlt hónapokban heti hét napon át, napi 24 órában dolgoztunk a déli kísérleti terepen, miután 2019-ben kifejlesztettük a nagy teljesítményű, száz kilowattos </a:t>
            </a:r>
            <a:r>
              <a:rPr lang="hu-HU" dirty="0" smtClean="0"/>
              <a:t>lézersugár-kilövőt”</a:t>
            </a:r>
            <a:endParaRPr lang="en-US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493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lézerek?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HILL, U-Szeged: „</a:t>
            </a:r>
            <a:r>
              <a:rPr lang="hu-HU" dirty="0" err="1"/>
              <a:t>Presently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laser</a:t>
            </a:r>
            <a:r>
              <a:rPr lang="hu-HU" dirty="0"/>
              <a:t> </a:t>
            </a:r>
            <a:r>
              <a:rPr lang="hu-HU" dirty="0" err="1"/>
              <a:t>produces</a:t>
            </a:r>
            <a:r>
              <a:rPr lang="hu-HU" dirty="0"/>
              <a:t> </a:t>
            </a:r>
            <a:r>
              <a:rPr lang="hu-HU" dirty="0" err="1"/>
              <a:t>pulses</a:t>
            </a:r>
            <a:r>
              <a:rPr lang="hu-HU" dirty="0"/>
              <a:t> of 20 </a:t>
            </a:r>
            <a:r>
              <a:rPr lang="hu-HU" dirty="0" err="1"/>
              <a:t>mJ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and 100-600 </a:t>
            </a:r>
            <a:r>
              <a:rPr lang="hu-HU" dirty="0" err="1"/>
              <a:t>fs</a:t>
            </a:r>
            <a:r>
              <a:rPr lang="hu-HU" dirty="0"/>
              <a:t> duration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be </a:t>
            </a:r>
            <a:r>
              <a:rPr lang="hu-HU" dirty="0" err="1"/>
              <a:t>focused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 </a:t>
            </a:r>
            <a:r>
              <a:rPr lang="hu-HU" dirty="0" err="1"/>
              <a:t>diffraction</a:t>
            </a:r>
            <a:r>
              <a:rPr lang="hu-HU" dirty="0"/>
              <a:t>-limited spot, </a:t>
            </a:r>
            <a:r>
              <a:rPr lang="hu-HU" dirty="0" err="1"/>
              <a:t>resulting</a:t>
            </a:r>
            <a:r>
              <a:rPr lang="hu-HU" dirty="0"/>
              <a:t> in </a:t>
            </a:r>
            <a:r>
              <a:rPr lang="hu-HU" dirty="0" err="1"/>
              <a:t>intensities</a:t>
            </a:r>
            <a:r>
              <a:rPr lang="hu-HU" dirty="0"/>
              <a:t> of 10</a:t>
            </a:r>
            <a:r>
              <a:rPr lang="hu-HU" baseline="30000" dirty="0"/>
              <a:t>18</a:t>
            </a:r>
            <a:r>
              <a:rPr lang="hu-HU" dirty="0"/>
              <a:t> W/cm</a:t>
            </a:r>
            <a:r>
              <a:rPr lang="hu-HU" baseline="30000" dirty="0"/>
              <a:t>2</a:t>
            </a:r>
            <a:r>
              <a:rPr lang="hu-HU" dirty="0"/>
              <a:t>. </a:t>
            </a:r>
            <a:r>
              <a:rPr lang="hu-HU" dirty="0" err="1"/>
              <a:t>Another</a:t>
            </a:r>
            <a:r>
              <a:rPr lang="hu-HU" dirty="0"/>
              <a:t> important </a:t>
            </a:r>
            <a:r>
              <a:rPr lang="hu-HU" dirty="0" err="1"/>
              <a:t>activity</a:t>
            </a:r>
            <a:r>
              <a:rPr lang="hu-HU" dirty="0"/>
              <a:t> </a:t>
            </a:r>
            <a:r>
              <a:rPr lang="hu-HU" dirty="0" err="1"/>
              <a:t>targets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compression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laser</a:t>
            </a:r>
            <a:r>
              <a:rPr lang="hu-HU" dirty="0"/>
              <a:t> </a:t>
            </a:r>
            <a:r>
              <a:rPr lang="hu-HU" dirty="0" err="1"/>
              <a:t>pulse</a:t>
            </a:r>
            <a:r>
              <a:rPr lang="hu-HU" dirty="0"/>
              <a:t> </a:t>
            </a:r>
            <a:r>
              <a:rPr lang="hu-HU" dirty="0" err="1"/>
              <a:t>below</a:t>
            </a:r>
            <a:r>
              <a:rPr lang="hu-HU" dirty="0"/>
              <a:t> 100 </a:t>
            </a:r>
            <a:r>
              <a:rPr lang="hu-HU" dirty="0" err="1"/>
              <a:t>fs</a:t>
            </a:r>
            <a:r>
              <a:rPr lang="hu-HU" dirty="0" smtClean="0"/>
              <a:t>.</a:t>
            </a:r>
          </a:p>
          <a:p>
            <a:r>
              <a:rPr lang="hu-HU" dirty="0" smtClean="0"/>
              <a:t>Tehát: folytonos vagy impulzus üzemű? Milyen hosszú egy impulzus? Mennyi energia / impulzus?</a:t>
            </a:r>
          </a:p>
          <a:p>
            <a:r>
              <a:rPr lang="hu-HU" dirty="0" smtClean="0"/>
              <a:t>ELI-ALPS: </a:t>
            </a:r>
            <a:r>
              <a:rPr lang="hu-HU" dirty="0" err="1"/>
              <a:t>Extreme</a:t>
            </a:r>
            <a:r>
              <a:rPr lang="hu-HU" dirty="0"/>
              <a:t> </a:t>
            </a:r>
            <a:r>
              <a:rPr lang="hu-HU" dirty="0" err="1"/>
              <a:t>Light</a:t>
            </a:r>
            <a:r>
              <a:rPr lang="hu-HU" dirty="0"/>
              <a:t> </a:t>
            </a:r>
            <a:r>
              <a:rPr lang="hu-HU" dirty="0" err="1"/>
              <a:t>Infrastructure</a:t>
            </a:r>
            <a:r>
              <a:rPr lang="hu-HU" dirty="0"/>
              <a:t> </a:t>
            </a:r>
            <a:r>
              <a:rPr lang="hu-HU" dirty="0" err="1"/>
              <a:t>Attosecond</a:t>
            </a:r>
            <a:r>
              <a:rPr lang="hu-HU" dirty="0"/>
              <a:t> </a:t>
            </a:r>
            <a:r>
              <a:rPr lang="hu-HU" dirty="0" err="1"/>
              <a:t>Light</a:t>
            </a:r>
            <a:r>
              <a:rPr lang="hu-HU" dirty="0"/>
              <a:t> </a:t>
            </a:r>
            <a:r>
              <a:rPr lang="hu-HU" dirty="0" err="1"/>
              <a:t>Pulse</a:t>
            </a:r>
            <a:r>
              <a:rPr lang="hu-HU" dirty="0"/>
              <a:t> </a:t>
            </a:r>
            <a:r>
              <a:rPr lang="hu-HU" dirty="0" err="1"/>
              <a:t>Source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216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Szeged, HILL</a:t>
            </a:r>
            <a:endParaRPr lang="hu-HU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Sok lézer együttműködése. Közben: nyalábformálás.</a:t>
            </a:r>
          </a:p>
          <a:p>
            <a:r>
              <a:rPr lang="hu-HU" dirty="0" smtClean="0"/>
              <a:t>Szatmári-féle hibrid festék-</a:t>
            </a:r>
            <a:r>
              <a:rPr lang="hu-HU" dirty="0" err="1" smtClean="0"/>
              <a:t>excimer</a:t>
            </a:r>
            <a:r>
              <a:rPr lang="hu-HU" dirty="0" smtClean="0"/>
              <a:t> lézer. Nem rendelhető a lézerboltból.</a:t>
            </a:r>
          </a:p>
          <a:p>
            <a:r>
              <a:rPr lang="hu-HU" dirty="0" smtClean="0"/>
              <a:t>Rengeteg „papírmunka”. Érzékeny berendezés.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142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817128" cy="839585"/>
          </a:xfrm>
        </p:spPr>
        <p:txBody>
          <a:bodyPr/>
          <a:lstStyle/>
          <a:p>
            <a:r>
              <a:rPr lang="hu-HU" dirty="0" smtClean="0"/>
              <a:t>Milyen gyorsan távolítható el az anyag?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325294" y="1400695"/>
            <a:ext cx="7514502" cy="910244"/>
          </a:xfrm>
        </p:spPr>
        <p:txBody>
          <a:bodyPr/>
          <a:lstStyle/>
          <a:p>
            <a:r>
              <a:rPr lang="hu-HU" dirty="0" smtClean="0"/>
              <a:t>Anyageltávolítás: </a:t>
            </a:r>
            <a:r>
              <a:rPr lang="hu-HU" dirty="0" err="1" smtClean="0"/>
              <a:t>abláció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Ablációs</a:t>
            </a:r>
            <a:r>
              <a:rPr lang="hu-HU" dirty="0" smtClean="0"/>
              <a:t> ráta: egy lövés milyen mély gödröt eredményez.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94" y="2140233"/>
            <a:ext cx="6172200" cy="4479935"/>
          </a:xfrm>
        </p:spPr>
      </p:pic>
    </p:spTree>
    <p:extLst>
      <p:ext uri="{BB962C8B-B14F-4D97-AF65-F5344CB8AC3E}">
        <p14:creationId xmlns:p14="http://schemas.microsoft.com/office/powerpoint/2010/main" val="152932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Ultragyors </a:t>
            </a:r>
            <a:r>
              <a:rPr lang="hu-HU" dirty="0" err="1" smtClean="0"/>
              <a:t>ablácó</a:t>
            </a:r>
            <a:endParaRPr lang="hu-HU" dirty="0"/>
          </a:p>
        </p:txBody>
      </p:sp>
      <p:pic>
        <p:nvPicPr>
          <p:cNvPr id="5" name="vid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3187" y="1109663"/>
            <a:ext cx="6700173" cy="502513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Ultragyors lézer + </a:t>
            </a:r>
            <a:r>
              <a:rPr lang="hu-HU" dirty="0" err="1" smtClean="0"/>
              <a:t>Scanning</a:t>
            </a:r>
            <a:r>
              <a:rPr lang="hu-HU" dirty="0" smtClean="0"/>
              <a:t> </a:t>
            </a:r>
            <a:r>
              <a:rPr lang="hu-HU" dirty="0" err="1" smtClean="0"/>
              <a:t>Electron</a:t>
            </a:r>
            <a:r>
              <a:rPr lang="hu-HU" dirty="0" smtClean="0"/>
              <a:t> </a:t>
            </a:r>
            <a:r>
              <a:rPr lang="hu-HU" dirty="0" err="1" smtClean="0"/>
              <a:t>Microscope</a:t>
            </a:r>
            <a:r>
              <a:rPr lang="hu-HU" dirty="0" smtClean="0"/>
              <a:t> egybeépítve…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794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9251" y="407323"/>
            <a:ext cx="7805651" cy="585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4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056408" cy="16002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Ultragyors </a:t>
            </a:r>
            <a:r>
              <a:rPr lang="hu-HU" dirty="0" err="1" smtClean="0"/>
              <a:t>abláció</a:t>
            </a:r>
            <a:r>
              <a:rPr lang="hu-HU" dirty="0" smtClean="0"/>
              <a:t> (anyageltávolítás)</a:t>
            </a:r>
            <a:endParaRPr lang="hu-HU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Van, ami pusztul, van ami nem.</a:t>
            </a:r>
          </a:p>
          <a:p>
            <a:r>
              <a:rPr lang="hu-HU" dirty="0" smtClean="0"/>
              <a:t>Ráadásul elhajlás is.</a:t>
            </a:r>
          </a:p>
          <a:p>
            <a:r>
              <a:rPr lang="hu-HU" dirty="0" smtClean="0"/>
              <a:t>Ezért: </a:t>
            </a:r>
            <a:r>
              <a:rPr lang="hu-HU" dirty="0" err="1" smtClean="0"/>
              <a:t>leképezése</a:t>
            </a:r>
            <a:r>
              <a:rPr lang="hu-HU" dirty="0" smtClean="0"/>
              <a:t> egy maszknak: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491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Ultragyors </a:t>
            </a:r>
            <a:r>
              <a:rPr lang="hu-HU" dirty="0" err="1" smtClean="0"/>
              <a:t>abláció</a:t>
            </a:r>
            <a:endParaRPr lang="hu-HU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Van, ami pusztul, van ami nem.</a:t>
            </a:r>
          </a:p>
          <a:p>
            <a:r>
              <a:rPr lang="hu-HU" dirty="0"/>
              <a:t>Ráadásul elhajlás is.</a:t>
            </a:r>
          </a:p>
          <a:p>
            <a:r>
              <a:rPr lang="hu-HU" dirty="0"/>
              <a:t>Ezért: </a:t>
            </a:r>
            <a:r>
              <a:rPr lang="hu-HU" dirty="0" err="1"/>
              <a:t>leképezése</a:t>
            </a:r>
            <a:r>
              <a:rPr lang="hu-HU" dirty="0"/>
              <a:t> egy maszknak: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8862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KE_prezentációs sablon_magyar.pptx" id="{1B35785D-F062-4483-B225-F756C6F1DBDD}" vid="{9256F7E0-566E-42F0-94A7-610175DA6D9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135</TotalTime>
  <Words>280</Words>
  <Application>Microsoft Office PowerPoint</Application>
  <PresentationFormat>Szélesvásznú</PresentationFormat>
  <Paragraphs>33</Paragraphs>
  <Slides>11</Slides>
  <Notes>0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Arial</vt:lpstr>
      <vt:lpstr>Verdana</vt:lpstr>
      <vt:lpstr>Office-téma</vt:lpstr>
      <vt:lpstr>Hogy is van ez?</vt:lpstr>
      <vt:lpstr>Lézer – mi is ez?</vt:lpstr>
      <vt:lpstr>Milyen lézerek?</vt:lpstr>
      <vt:lpstr>Szeged, HILL</vt:lpstr>
      <vt:lpstr>Milyen gyorsan távolítható el az anyag?</vt:lpstr>
      <vt:lpstr>Ultragyors ablácó</vt:lpstr>
      <vt:lpstr>PowerPoint-bemutató</vt:lpstr>
      <vt:lpstr>Ultragyors abláció (anyageltávolítás)</vt:lpstr>
      <vt:lpstr>Ultragyors abláció</vt:lpstr>
      <vt:lpstr>Megoldás</vt:lpstr>
      <vt:lpstr>Megoldás II.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Hogy is van ez?</dc:title>
  <dc:creator>Szabó Péter Imre</dc:creator>
  <cp:lastModifiedBy>Szabó Péter Imre</cp:lastModifiedBy>
  <cp:revision>6</cp:revision>
  <dcterms:created xsi:type="dcterms:W3CDTF">2022-04-25T11:20:09Z</dcterms:created>
  <dcterms:modified xsi:type="dcterms:W3CDTF">2022-04-25T13:35:58Z</dcterms:modified>
</cp:coreProperties>
</file>