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601200" cy="12801600" type="A3"/>
  <p:notesSz cx="6669088" cy="9820275"/>
  <p:defaultTextStyle>
    <a:defPPr>
      <a:defRPr lang="hu-H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30" y="13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AF14D-6E55-4178-B432-F9111A227921}" type="datetimeFigureOut">
              <a:rPr lang="hu-HU" smtClean="0"/>
              <a:t>2021. 10. 23.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090738" y="1227138"/>
            <a:ext cx="2487612" cy="3314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750" y="4725988"/>
            <a:ext cx="5335588" cy="3867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28150"/>
            <a:ext cx="288925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8250" y="9328150"/>
            <a:ext cx="288925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A9F7B-7CD3-40BD-BA37-8BAB7A58A6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625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9F7B-7CD3-40BD-BA37-8BAB7A58A68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853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2021. 10. 23.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2021. 10. 23.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746220" y="717127"/>
            <a:ext cx="3023711" cy="15293764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71751" y="717127"/>
            <a:ext cx="8914448" cy="1529376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2021. 10. 23.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2021. 10. 23.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2021. 10. 23.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71752" y="4181264"/>
            <a:ext cx="5969079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800850" y="4181264"/>
            <a:ext cx="5969080" cy="1182962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2021. 10. 23.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2021. 10. 23.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2021. 10. 23.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2021. 10. 23.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2021. 10. 23.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71CE-47F0-44C8-90C8-27AF6ABDE960}" type="datetimeFigureOut">
              <a:rPr lang="hu-HU" smtClean="0"/>
              <a:pPr/>
              <a:t>2021. 10. 23.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71CE-47F0-44C8-90C8-27AF6ABDE960}" type="datetimeFigureOut">
              <a:rPr lang="hu-HU" smtClean="0"/>
              <a:pPr/>
              <a:t>2021. 10. 23.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D2E2A-A5FE-4767-B1A5-7FBE2A17FFD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info.publicintelligence.net/NATO-PSYOPS-Policy-2003.pdf%20(2015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s://info.publicintelligence.net/NATO-IO.pdf" TargetMode="Externa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hyperlink" Target="https://creativecommons.org/licenses/by-nc-nd/2.5/hu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lla.vizugy.hu/images/gallery/terke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8708" y="7689864"/>
            <a:ext cx="6312768" cy="4238714"/>
          </a:xfrm>
          <a:prstGeom prst="rect">
            <a:avLst/>
          </a:prstGeom>
          <a:noFill/>
        </p:spPr>
      </p:pic>
      <p:cxnSp>
        <p:nvCxnSpPr>
          <p:cNvPr id="14" name="AutoShape 5"/>
          <p:cNvCxnSpPr>
            <a:cxnSpLocks noChangeShapeType="1"/>
          </p:cNvCxnSpPr>
          <p:nvPr/>
        </p:nvCxnSpPr>
        <p:spPr bwMode="auto">
          <a:xfrm>
            <a:off x="0" y="452584"/>
            <a:ext cx="9601200" cy="0"/>
          </a:xfrm>
          <a:prstGeom prst="straightConnector1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artalom helye 12"/>
          <p:cNvSpPr txBox="1">
            <a:spLocks/>
          </p:cNvSpPr>
          <p:nvPr/>
        </p:nvSpPr>
        <p:spPr>
          <a:xfrm>
            <a:off x="0" y="784176"/>
            <a:ext cx="9601200" cy="11267886"/>
          </a:xfrm>
          <a:prstGeom prst="rect">
            <a:avLst/>
          </a:prstGeom>
        </p:spPr>
        <p:txBody>
          <a:bodyPr vert="horz" lIns="128016" tIns="64008" rIns="128016" bIns="64008" numCol="3" spcCol="36000" rtlCol="0">
            <a:noAutofit/>
          </a:bodyPr>
          <a:lstStyle/>
          <a:p>
            <a:pPr indent="-457200" algn="just">
              <a:spcBef>
                <a:spcPts val="600"/>
              </a:spcBef>
              <a:spcAft>
                <a:spcPts val="600"/>
              </a:spcAft>
            </a:pPr>
            <a:r>
              <a:rPr lang="hu-HU" sz="1200" dirty="0">
                <a:latin typeface="+mj-lt"/>
                <a:cs typeface="Times New Roman" panose="02020603050405020304" pitchFamily="18" charset="0"/>
              </a:rPr>
              <a:t>A POSZTER </a:t>
            </a:r>
            <a:r>
              <a:rPr lang="hu-HU" sz="1200" dirty="0" smtClean="0">
                <a:latin typeface="+mj-lt"/>
                <a:cs typeface="Times New Roman" panose="02020603050405020304" pitchFamily="18" charset="0"/>
              </a:rPr>
              <a:t>CÍME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</a:pPr>
            <a:r>
              <a:rPr lang="hu-HU" sz="1200" dirty="0" smtClean="0">
                <a:latin typeface="+mj-lt"/>
                <a:cs typeface="Times New Roman" panose="02020603050405020304" pitchFamily="18" charset="0"/>
              </a:rPr>
              <a:t>Alcíme</a:t>
            </a:r>
          </a:p>
          <a:p>
            <a:pPr indent="-457200" algn="just">
              <a:spcBef>
                <a:spcPts val="600"/>
              </a:spcBef>
            </a:pPr>
            <a:r>
              <a:rPr lang="hu-HU" sz="1000" dirty="0" smtClean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1000" dirty="0">
                <a:latin typeface="+mj-lt"/>
                <a:cs typeface="Times New Roman" panose="02020603050405020304" pitchFamily="18" charset="0"/>
              </a:rPr>
              <a:t>szerző neve</a:t>
            </a:r>
          </a:p>
          <a:p>
            <a:pPr indent="-457200" algn="just">
              <a:spcAft>
                <a:spcPts val="600"/>
              </a:spcAft>
            </a:pPr>
            <a:r>
              <a:rPr lang="hu-HU" sz="1000" dirty="0">
                <a:latin typeface="+mj-lt"/>
                <a:cs typeface="Times New Roman" panose="02020603050405020304" pitchFamily="18" charset="0"/>
              </a:rPr>
              <a:t>A szerző oktatási intézménye</a:t>
            </a:r>
          </a:p>
          <a:p>
            <a:pPr algn="just"/>
            <a:r>
              <a:rPr lang="hu-HU" sz="1200" dirty="0">
                <a:latin typeface="+mj-lt"/>
                <a:cs typeface="Times New Roman" panose="02020603050405020304" pitchFamily="18" charset="0"/>
              </a:rPr>
              <a:t>Formai követelmények: </a:t>
            </a:r>
            <a:endParaRPr lang="hu-HU" sz="1200" dirty="0" smtClean="0">
              <a:latin typeface="+mj-lt"/>
              <a:cs typeface="Times New Roman" panose="02020603050405020304" pitchFamily="18" charset="0"/>
            </a:endParaRPr>
          </a:p>
          <a:p>
            <a:pPr algn="just"/>
            <a:endParaRPr lang="hu-HU" sz="1200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Kérjük a mellékelt sablonhoz igazodva vagy azt használva készítsék el a posztereket.  </a:t>
            </a:r>
            <a:r>
              <a:rPr lang="hu-HU" sz="800" b="1" dirty="0">
                <a:latin typeface="+mj-lt"/>
                <a:cs typeface="Times New Roman" panose="02020603050405020304" pitchFamily="18" charset="0"/>
              </a:rPr>
              <a:t>Az élőfejet és élőlábat hagyja változatlanul!!!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Fontos körülmény, hogy a sablon A3 méretű, de a kinyomtatott poszter A1 méretű lesz tehát a szöveg végleges mérete 2 szer nagyobb lesz a valóságban. Így a 8 pontos betűtípus a kinyomtatott poszteren 16 pontosként jelenik meg. (Erre a változtatásra az Office programok korlátai miatt van szükség, de aki más képszerkesztő programot kíván használni, megteheti. Ebben az esetben csak a formai követelményeket kell figyelembe vennie, az A1 méretű poszterhez igazítania, és PNG formátumban elküldeni a megadott elérhetőségre</a:t>
            </a:r>
            <a:r>
              <a:rPr lang="hu-HU" sz="800" dirty="0" smtClean="0">
                <a:latin typeface="+mj-lt"/>
                <a:cs typeface="Times New Roman" panose="02020603050405020304" pitchFamily="18" charset="0"/>
              </a:rPr>
              <a:t>.)</a:t>
            </a:r>
          </a:p>
          <a:p>
            <a:pPr algn="just"/>
            <a:endParaRPr lang="hu-HU" sz="800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hu-HU" sz="1200" dirty="0">
                <a:latin typeface="+mj-lt"/>
                <a:cs typeface="Times New Roman" panose="02020603050405020304" pitchFamily="18" charset="0"/>
              </a:rPr>
              <a:t>Méretadatok A3 sablonhoz:</a:t>
            </a:r>
          </a:p>
          <a:p>
            <a:pPr algn="just"/>
            <a:r>
              <a:rPr lang="hu-HU" sz="1000" i="1" dirty="0">
                <a:latin typeface="+mj-lt"/>
                <a:cs typeface="Times New Roman" panose="02020603050405020304" pitchFamily="18" charset="0"/>
              </a:rPr>
              <a:t>Betűtípus /Szöveg: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Calibri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, törzsszöveg 8p; a főcím 16p; alcím 12p. 3 hasábos elrendezés, hasábok közt 0,1 cm térköz, a sorköz 1,15. </a:t>
            </a:r>
            <a:r>
              <a:rPr lang="hu-HU" sz="800" b="1" dirty="0">
                <a:latin typeface="+mj-lt"/>
                <a:cs typeface="Times New Roman" panose="02020603050405020304" pitchFamily="18" charset="0"/>
              </a:rPr>
              <a:t>Ne használjanak félkövér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vagy színes kiemelés csak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dőltbetűset.</a:t>
            </a:r>
            <a:endParaRPr lang="hu-HU" sz="800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hu-HU" sz="1000" i="1" dirty="0">
                <a:latin typeface="+mj-lt"/>
                <a:cs typeface="Times New Roman" panose="02020603050405020304" pitchFamily="18" charset="0"/>
              </a:rPr>
              <a:t>Bekezdések: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előtt, után nincs térköz, sorkizárt, behúzás 0,2 cm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Szövegdoboz mérete: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30cm magas, 25cm széles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Ábrák: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Az ábrákat a poszteren, szabadon lehet elhelyezni a hasábokhoz igazítva (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max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. három hasáb szélességű), a mellékelt hivatkozási szabályoknak megfelelően.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Ezenkívül kérjük a lehető legnagyobb formátumban mellékelni az elküldött pályamunka mellet a poszteren szereplő képeket, ábrákat, hogy a nagyítás után megfelelő minőségben jelenhessenek meg.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Karakterszám/arányok: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 poszter méretei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max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. 7000 leütés engednek, plusz az ábrák. Az ábrák aránya a szöveghez képest nem lehet nagyobb 50%-nál, de szerepelnie kell ábrának a poszteren.</a:t>
            </a:r>
          </a:p>
          <a:p>
            <a:pPr algn="just"/>
            <a:r>
              <a:rPr lang="hu-HU" sz="1000" dirty="0">
                <a:latin typeface="+mj-lt"/>
                <a:cs typeface="Times New Roman" panose="02020603050405020304" pitchFamily="18" charset="0"/>
              </a:rPr>
              <a:t>Hivatkozások rendje: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Az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ábrák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at számozva és a forrás megjelölésével kell feltüntetni akkor is ha saját szerkesztésű az ábra. </a:t>
            </a:r>
            <a:r>
              <a:rPr lang="hu-HU" sz="1000" i="1" dirty="0">
                <a:latin typeface="+mj-lt"/>
                <a:cs typeface="Times New Roman" panose="02020603050405020304" pitchFamily="18" charset="0"/>
              </a:rPr>
              <a:t>6 pontos betűméret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(pl.: 1.sz. </a:t>
            </a:r>
            <a:r>
              <a:rPr lang="hu-HU" sz="800" dirty="0" smtClean="0">
                <a:latin typeface="+mj-lt"/>
                <a:cs typeface="Times New Roman" panose="02020603050405020304" pitchFamily="18" charset="0"/>
              </a:rPr>
              <a:t>ábra: Címe; 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Forrás: …) A szerző engedélye mellett, ez alól kivételt jelent a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creative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common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(cc) által engedélyezet alkotások. (Erről az alábbi linken érhetők el további információk)</a:t>
            </a:r>
          </a:p>
          <a:p>
            <a:pPr algn="just"/>
            <a:r>
              <a:rPr lang="hu-HU" sz="800" u="sng" dirty="0">
                <a:latin typeface="+mj-lt"/>
                <a:cs typeface="Times New Roman" panose="02020603050405020304" pitchFamily="18" charset="0"/>
                <a:hlinkClick r:id="rId4"/>
              </a:rPr>
              <a:t>https://creativecommons.org/licenses/by-nc-nd/2.5/hu/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hu-HU" sz="8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800" i="1" dirty="0">
                <a:latin typeface="+mj-lt"/>
                <a:cs typeface="Times New Roman" panose="02020603050405020304" pitchFamily="18" charset="0"/>
              </a:rPr>
              <a:t>szöveg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ben csak a sorszámozott </a:t>
            </a:r>
            <a:r>
              <a:rPr lang="hu-HU" sz="800" dirty="0" err="1">
                <a:latin typeface="+mj-lt"/>
                <a:cs typeface="Times New Roman" panose="02020603050405020304" pitchFamily="18" charset="0"/>
              </a:rPr>
              <a:t>Pl</a:t>
            </a:r>
            <a:r>
              <a:rPr lang="hu-HU" sz="800" dirty="0">
                <a:latin typeface="+mj-lt"/>
                <a:cs typeface="Times New Roman" panose="02020603050405020304" pitchFamily="18" charset="0"/>
              </a:rPr>
              <a:t>:[1] hivatkozást használjanak, mást ne. A törzsszöveg után a felhasználás sorrendjében a sorszámmal kezdve helyezzék el a felhasznált irodalomjegyzéket. (Az ábrák forrását </a:t>
            </a:r>
            <a:r>
              <a:rPr lang="hu-HU" sz="800" dirty="0" smtClean="0">
                <a:latin typeface="+mj-lt"/>
                <a:cs typeface="Times New Roman" panose="02020603050405020304" pitchFamily="18" charset="0"/>
              </a:rPr>
              <a:t>is!)</a:t>
            </a:r>
          </a:p>
          <a:p>
            <a:pPr algn="just"/>
            <a:r>
              <a:rPr lang="hu-HU" sz="800" dirty="0" smtClean="0">
                <a:latin typeface="+mj-lt"/>
                <a:cs typeface="Times New Roman" panose="02020603050405020304" pitchFamily="18" charset="0"/>
              </a:rPr>
              <a:t>Stilisztikai irányelv: A szöveg és az ábrák úgy helyezkedjenek el, hogy szabad hely fennmaradása esetén a poszter kitöltése arányos legyen. (Ne legyenek az esetlegesen telített mellett több szabad hellyel rendelkező hasábok.)</a:t>
            </a:r>
            <a:endParaRPr lang="hu-HU" sz="800" dirty="0">
              <a:latin typeface="+mj-lt"/>
              <a:cs typeface="Times New Roman" panose="02020603050405020304" pitchFamily="18" charset="0"/>
            </a:endParaRP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,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adipiscing</a:t>
            </a:r>
            <a:r>
              <a:rPr lang="hu-HU" sz="800" dirty="0"/>
              <a:t> elit.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urna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. </a:t>
            </a:r>
            <a:r>
              <a:rPr lang="hu-HU" sz="800" dirty="0" err="1"/>
              <a:t>Nam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,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turpis. Integer fermentum turpis vitae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urna </a:t>
            </a:r>
            <a:r>
              <a:rPr lang="hu-HU" sz="800" dirty="0" err="1"/>
              <a:t>tristique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elit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. Integer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, a </a:t>
            </a:r>
            <a:r>
              <a:rPr lang="hu-HU" sz="800" dirty="0" err="1"/>
              <a:t>congue</a:t>
            </a:r>
            <a:r>
              <a:rPr lang="hu-HU" sz="800" dirty="0"/>
              <a:t> mi </a:t>
            </a:r>
            <a:r>
              <a:rPr lang="hu-HU" sz="800" dirty="0" err="1"/>
              <a:t>scelerisque</a:t>
            </a:r>
            <a:r>
              <a:rPr lang="hu-HU" sz="800" dirty="0"/>
              <a:t> a.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sem a elementum.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ex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Maecenas </a:t>
            </a:r>
            <a:r>
              <a:rPr lang="hu-HU" sz="800" dirty="0" err="1"/>
              <a:t>accumsan</a:t>
            </a:r>
            <a:r>
              <a:rPr lang="hu-HU" sz="800" dirty="0"/>
              <a:t> vitae </a:t>
            </a:r>
            <a:r>
              <a:rPr lang="hu-HU" sz="800" dirty="0" err="1"/>
              <a:t>odio</a:t>
            </a:r>
            <a:r>
              <a:rPr lang="hu-HU" sz="800" dirty="0"/>
              <a:t> </a:t>
            </a:r>
            <a:r>
              <a:rPr lang="hu-HU" sz="800" dirty="0" err="1"/>
              <a:t>vitae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habitant</a:t>
            </a:r>
            <a:r>
              <a:rPr lang="hu-HU" sz="800" dirty="0"/>
              <a:t>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senectus</a:t>
            </a:r>
            <a:r>
              <a:rPr lang="hu-HU" sz="800" dirty="0"/>
              <a:t> et </a:t>
            </a:r>
            <a:r>
              <a:rPr lang="hu-HU" sz="800" dirty="0" err="1"/>
              <a:t>netus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turpis </a:t>
            </a:r>
            <a:r>
              <a:rPr lang="hu-HU" sz="800" dirty="0" err="1"/>
              <a:t>egestas</a:t>
            </a:r>
            <a:r>
              <a:rPr lang="hu-HU" sz="800" dirty="0"/>
              <a:t>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tincidunt</a:t>
            </a:r>
            <a:r>
              <a:rPr lang="hu-HU" sz="800" dirty="0"/>
              <a:t> et ex </a:t>
            </a:r>
            <a:r>
              <a:rPr lang="hu-HU" sz="800" dirty="0" err="1"/>
              <a:t>sed</a:t>
            </a:r>
            <a:r>
              <a:rPr lang="hu-HU" sz="800" dirty="0"/>
              <a:t>,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Integer </a:t>
            </a:r>
            <a:r>
              <a:rPr lang="hu-HU" sz="800" dirty="0" err="1"/>
              <a:t>ullamcorper</a:t>
            </a:r>
            <a:r>
              <a:rPr lang="hu-HU" sz="800" dirty="0"/>
              <a:t>,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, elit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elit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vitae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interdum</a:t>
            </a:r>
            <a:r>
              <a:rPr lang="hu-HU" sz="800" dirty="0"/>
              <a:t> mi. </a:t>
            </a:r>
            <a:r>
              <a:rPr lang="hu-HU" sz="800" dirty="0" err="1"/>
              <a:t>Nam</a:t>
            </a:r>
            <a:r>
              <a:rPr lang="hu-HU" sz="800" dirty="0"/>
              <a:t> non elit est.</a:t>
            </a:r>
          </a:p>
          <a:p>
            <a:pPr algn="just"/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,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, </a:t>
            </a:r>
            <a:r>
              <a:rPr lang="hu-HU" sz="800" dirty="0" err="1"/>
              <a:t>leo</a:t>
            </a:r>
            <a:r>
              <a:rPr lang="hu-HU" sz="800" dirty="0"/>
              <a:t> turpis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a </a:t>
            </a:r>
            <a:r>
              <a:rPr lang="hu-HU" sz="800" dirty="0" err="1"/>
              <a:t>quam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elementum.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,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et </a:t>
            </a:r>
            <a:r>
              <a:rPr lang="hu-HU" sz="800" dirty="0" err="1"/>
              <a:t>lobortis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urna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fermentum.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porta </a:t>
            </a:r>
            <a:r>
              <a:rPr lang="hu-HU" sz="800" dirty="0" err="1"/>
              <a:t>mauris</a:t>
            </a:r>
            <a:r>
              <a:rPr lang="hu-HU" sz="800" dirty="0"/>
              <a:t> ante,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egestas</a:t>
            </a:r>
            <a:r>
              <a:rPr lang="hu-HU" sz="800" dirty="0"/>
              <a:t> sem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Integer </a:t>
            </a:r>
            <a:r>
              <a:rPr lang="hu-HU" sz="800" dirty="0" err="1"/>
              <a:t>ut</a:t>
            </a:r>
            <a:r>
              <a:rPr lang="hu-HU" sz="800" dirty="0"/>
              <a:t> sem </a:t>
            </a:r>
            <a:r>
              <a:rPr lang="hu-HU" sz="800" dirty="0" err="1"/>
              <a:t>mattis</a:t>
            </a:r>
            <a:r>
              <a:rPr lang="hu-HU" sz="800" dirty="0"/>
              <a:t>, fermentum </a:t>
            </a:r>
            <a:r>
              <a:rPr lang="hu-HU" sz="800" dirty="0" err="1"/>
              <a:t>ipsum</a:t>
            </a:r>
            <a:r>
              <a:rPr lang="hu-HU" sz="800" dirty="0"/>
              <a:t> a,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fermentum,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est,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,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fringilla</a:t>
            </a:r>
            <a:r>
              <a:rPr lang="hu-HU" sz="800" dirty="0"/>
              <a:t>,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, ex </a:t>
            </a:r>
            <a:r>
              <a:rPr lang="hu-HU" sz="800" dirty="0" err="1"/>
              <a:t>tortor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elit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et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. Nulla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vitae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vitae </a:t>
            </a:r>
            <a:r>
              <a:rPr lang="hu-HU" sz="800" dirty="0" err="1"/>
              <a:t>gravida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pharetra</a:t>
            </a:r>
            <a:r>
              <a:rPr lang="hu-HU" sz="800" dirty="0"/>
              <a:t> urna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ex non turpis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non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 </a:t>
            </a:r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sem, </a:t>
            </a:r>
            <a:r>
              <a:rPr lang="hu-HU" sz="800" dirty="0" err="1"/>
              <a:t>varius</a:t>
            </a:r>
            <a:r>
              <a:rPr lang="hu-HU" sz="800" dirty="0"/>
              <a:t> vitae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,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vitae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vitae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fermentum ante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,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ante.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,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a. </a:t>
            </a:r>
            <a:r>
              <a:rPr lang="hu-HU" sz="800" dirty="0" err="1"/>
              <a:t>Quisque</a:t>
            </a:r>
            <a:r>
              <a:rPr lang="hu-HU" sz="800" dirty="0"/>
              <a:t> a ante a </a:t>
            </a:r>
            <a:r>
              <a:rPr lang="hu-HU" sz="800" dirty="0" err="1"/>
              <a:t>dolor</a:t>
            </a:r>
            <a:r>
              <a:rPr lang="hu-HU" sz="800" dirty="0"/>
              <a:t> porta </a:t>
            </a:r>
            <a:r>
              <a:rPr lang="hu-HU" sz="800" dirty="0" err="1"/>
              <a:t>lobortis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sem. </a:t>
            </a:r>
            <a:r>
              <a:rPr lang="hu-HU" sz="800" dirty="0" err="1"/>
              <a:t>Curabitur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,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,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ante </a:t>
            </a:r>
            <a:r>
              <a:rPr lang="hu-HU" sz="800" dirty="0" err="1"/>
              <a:t>orci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a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,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non </a:t>
            </a:r>
            <a:r>
              <a:rPr lang="hu-HU" sz="800" dirty="0" err="1"/>
              <a:t>semper</a:t>
            </a:r>
            <a:r>
              <a:rPr lang="hu-HU" sz="800" dirty="0"/>
              <a:t>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dictum</a:t>
            </a:r>
            <a:r>
              <a:rPr lang="hu-HU" sz="800" dirty="0"/>
              <a:t> sem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,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tempor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a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,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sem ante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, vitae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non </a:t>
            </a:r>
            <a:r>
              <a:rPr lang="hu-HU" sz="800" dirty="0" err="1"/>
              <a:t>dui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,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ornare</a:t>
            </a:r>
            <a:r>
              <a:rPr lang="hu-HU" sz="800" dirty="0"/>
              <a:t> vitae.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,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, porta et </a:t>
            </a:r>
            <a:r>
              <a:rPr lang="hu-HU" sz="800" dirty="0" err="1"/>
              <a:t>fringilla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Nam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a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,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a,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sem.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vitae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,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. Integer </a:t>
            </a:r>
            <a:r>
              <a:rPr lang="hu-HU" sz="800" dirty="0" err="1"/>
              <a:t>tempus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volutpat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Nulla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</a:t>
            </a:r>
            <a:r>
              <a:rPr lang="hu-HU" sz="800" dirty="0" err="1"/>
              <a:t>ornare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non,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turpis </a:t>
            </a:r>
            <a:r>
              <a:rPr lang="hu-HU" sz="800" dirty="0" err="1"/>
              <a:t>sed</a:t>
            </a:r>
            <a:r>
              <a:rPr lang="hu-HU" sz="800" dirty="0"/>
              <a:t> mi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a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et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cubilia</a:t>
            </a:r>
            <a:r>
              <a:rPr lang="hu-HU" sz="800" dirty="0"/>
              <a:t> </a:t>
            </a:r>
            <a:r>
              <a:rPr lang="hu-HU" sz="800" dirty="0" err="1"/>
              <a:t>Curae</a:t>
            </a:r>
            <a:r>
              <a:rPr lang="hu-HU" sz="800" dirty="0"/>
              <a:t>;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nulla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habitant</a:t>
            </a:r>
            <a:r>
              <a:rPr lang="hu-HU" sz="800" dirty="0"/>
              <a:t>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senectus</a:t>
            </a:r>
            <a:r>
              <a:rPr lang="hu-HU" sz="800" dirty="0"/>
              <a:t> et </a:t>
            </a:r>
            <a:r>
              <a:rPr lang="hu-HU" sz="800" dirty="0" err="1"/>
              <a:t>netus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turpis </a:t>
            </a:r>
            <a:r>
              <a:rPr lang="hu-HU" sz="800" dirty="0" err="1"/>
              <a:t>egestas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,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lobortis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a.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maximus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,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, elementum vitae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tempus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placerat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, ante vitae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,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,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ligula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eget </a:t>
            </a:r>
            <a:r>
              <a:rPr lang="hu-HU" sz="800" dirty="0" err="1"/>
              <a:t>pulvinar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 non,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ex. </a:t>
            </a:r>
            <a:r>
              <a:rPr lang="hu-HU" sz="800" dirty="0" err="1"/>
              <a:t>Nunc</a:t>
            </a:r>
            <a:r>
              <a:rPr lang="hu-HU" sz="800" dirty="0"/>
              <a:t> eget fermentum </a:t>
            </a:r>
            <a:r>
              <a:rPr lang="hu-HU" sz="800" dirty="0" err="1"/>
              <a:t>leo</a:t>
            </a:r>
            <a:r>
              <a:rPr lang="hu-HU" sz="800" dirty="0"/>
              <a:t>, non </a:t>
            </a:r>
            <a:r>
              <a:rPr lang="hu-HU" sz="800" dirty="0" err="1"/>
              <a:t>mattis</a:t>
            </a:r>
            <a:r>
              <a:rPr lang="hu-HU" sz="800" dirty="0"/>
              <a:t> ex.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et mi </a:t>
            </a:r>
            <a:r>
              <a:rPr lang="hu-HU" sz="800" dirty="0" err="1"/>
              <a:t>tempor</a:t>
            </a:r>
            <a:r>
              <a:rPr lang="hu-HU" sz="800" dirty="0"/>
              <a:t>,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ex.</a:t>
            </a:r>
          </a:p>
          <a:p>
            <a:pPr algn="just"/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. Nulla a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non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,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semper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,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, </a:t>
            </a:r>
            <a:r>
              <a:rPr lang="hu-HU" sz="800" dirty="0" err="1"/>
              <a:t>pharetra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facilisis</a:t>
            </a:r>
            <a:r>
              <a:rPr lang="hu-HU" sz="800" dirty="0"/>
              <a:t> non elit.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eget </a:t>
            </a:r>
            <a:r>
              <a:rPr lang="hu-HU" sz="800" dirty="0" err="1"/>
              <a:t>cursus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et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rhoncus</a:t>
            </a:r>
            <a:r>
              <a:rPr lang="hu-HU" sz="800" dirty="0"/>
              <a:t>,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eget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massa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urna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libero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urna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pretium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. </a:t>
            </a:r>
            <a:r>
              <a:rPr lang="hu-HU" sz="800" dirty="0" err="1"/>
              <a:t>Quisque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et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est </a:t>
            </a:r>
            <a:r>
              <a:rPr lang="hu-HU" sz="800" dirty="0" err="1"/>
              <a:t>justo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id. </a:t>
            </a:r>
            <a:r>
              <a:rPr lang="hu-HU" sz="800" dirty="0" err="1"/>
              <a:t>Aenean</a:t>
            </a:r>
            <a:r>
              <a:rPr lang="hu-HU" sz="800" dirty="0"/>
              <a:t> non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nibh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ex </a:t>
            </a:r>
            <a:r>
              <a:rPr lang="hu-HU" sz="800" dirty="0" err="1"/>
              <a:t>convallis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vitae </a:t>
            </a:r>
            <a:r>
              <a:rPr lang="hu-HU" sz="800" dirty="0" err="1"/>
              <a:t>tortor</a:t>
            </a:r>
            <a:r>
              <a:rPr lang="hu-HU" sz="800" dirty="0"/>
              <a:t> eget </a:t>
            </a:r>
            <a:r>
              <a:rPr lang="hu-HU" sz="800" dirty="0" err="1"/>
              <a:t>felis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vitae </a:t>
            </a:r>
            <a:r>
              <a:rPr lang="hu-HU" sz="800" dirty="0" err="1"/>
              <a:t>augue</a:t>
            </a:r>
            <a:r>
              <a:rPr lang="hu-HU" sz="800" dirty="0"/>
              <a:t> non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elementum </a:t>
            </a:r>
            <a:r>
              <a:rPr lang="hu-HU" sz="800" dirty="0" err="1"/>
              <a:t>dolor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.</a:t>
            </a:r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 smtClean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endParaRPr lang="hu-HU" sz="800" dirty="0"/>
          </a:p>
          <a:p>
            <a:pPr algn="just"/>
            <a:r>
              <a:rPr lang="hu-HU" sz="800" dirty="0" err="1" smtClean="0"/>
              <a:t>nterdum</a:t>
            </a:r>
            <a:r>
              <a:rPr lang="hu-HU" sz="800" dirty="0" smtClean="0"/>
              <a:t> </a:t>
            </a:r>
            <a:r>
              <a:rPr lang="hu-HU" sz="800" dirty="0"/>
              <a:t>et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fames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ante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primis</a:t>
            </a:r>
            <a:r>
              <a:rPr lang="hu-HU" sz="800" dirty="0"/>
              <a:t> in </a:t>
            </a:r>
            <a:r>
              <a:rPr lang="hu-HU" sz="800" dirty="0" err="1"/>
              <a:t>faucibus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vitae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, </a:t>
            </a:r>
            <a:r>
              <a:rPr lang="hu-HU" sz="800" dirty="0" err="1"/>
              <a:t>egestas</a:t>
            </a:r>
            <a:r>
              <a:rPr lang="hu-HU" sz="800" dirty="0"/>
              <a:t> mi </a:t>
            </a:r>
            <a:r>
              <a:rPr lang="hu-HU" sz="800" dirty="0" err="1"/>
              <a:t>dignissim</a:t>
            </a:r>
            <a:r>
              <a:rPr lang="hu-HU" sz="800" dirty="0"/>
              <a:t>,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odio</a:t>
            </a:r>
            <a:r>
              <a:rPr lang="hu-HU" sz="800" dirty="0"/>
              <a:t> eget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pharetra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nulla </a:t>
            </a:r>
            <a:r>
              <a:rPr lang="hu-HU" sz="800" dirty="0" err="1"/>
              <a:t>nibh</a:t>
            </a:r>
            <a:r>
              <a:rPr lang="hu-HU" sz="800" dirty="0"/>
              <a:t>, </a:t>
            </a:r>
            <a:r>
              <a:rPr lang="hu-HU" sz="800" dirty="0" err="1"/>
              <a:t>rhoncus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mi </a:t>
            </a:r>
            <a:r>
              <a:rPr lang="hu-HU" sz="800" dirty="0" err="1"/>
              <a:t>in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et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et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et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euismod</a:t>
            </a:r>
            <a:r>
              <a:rPr lang="hu-HU" sz="800" dirty="0"/>
              <a:t>,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. </a:t>
            </a:r>
            <a:r>
              <a:rPr lang="hu-HU" sz="800" dirty="0" err="1"/>
              <a:t>Proin</a:t>
            </a:r>
            <a:r>
              <a:rPr lang="hu-HU" sz="800" dirty="0"/>
              <a:t> </a:t>
            </a:r>
            <a:r>
              <a:rPr lang="hu-HU" sz="800" dirty="0" err="1"/>
              <a:t>condimentum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posuere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 est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aliquam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, </a:t>
            </a:r>
            <a:r>
              <a:rPr lang="hu-HU" sz="800" dirty="0" err="1"/>
              <a:t>ultrices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placerat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,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urna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,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vehicula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malesuada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pretium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id</a:t>
            </a:r>
            <a:r>
              <a:rPr lang="hu-HU" sz="800" dirty="0"/>
              <a:t>, elementum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pellentesque</a:t>
            </a:r>
            <a:r>
              <a:rPr lang="hu-HU" sz="800" dirty="0"/>
              <a:t>. </a:t>
            </a:r>
            <a:r>
              <a:rPr lang="hu-HU" sz="800" dirty="0" err="1"/>
              <a:t>Cras</a:t>
            </a:r>
            <a:r>
              <a:rPr lang="hu-HU" sz="800" dirty="0"/>
              <a:t> </a:t>
            </a:r>
            <a:r>
              <a:rPr lang="hu-HU" sz="800" dirty="0" err="1"/>
              <a:t>consequat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 </a:t>
            </a:r>
            <a:r>
              <a:rPr lang="hu-HU" sz="800" dirty="0" err="1"/>
              <a:t>ultrices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blandit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 et </a:t>
            </a:r>
            <a:r>
              <a:rPr lang="hu-HU" sz="800" dirty="0" err="1"/>
              <a:t>eros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porta.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interdum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urna a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, </a:t>
            </a:r>
            <a:r>
              <a:rPr lang="hu-HU" sz="800" dirty="0" err="1"/>
              <a:t>tempor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commodo</a:t>
            </a:r>
            <a:r>
              <a:rPr lang="hu-HU" sz="800" dirty="0"/>
              <a:t> a,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. Nulla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lacus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. Orci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natoque</a:t>
            </a:r>
            <a:r>
              <a:rPr lang="hu-HU" sz="800" dirty="0"/>
              <a:t> </a:t>
            </a:r>
            <a:r>
              <a:rPr lang="hu-HU" sz="800" dirty="0" err="1"/>
              <a:t>penatibus</a:t>
            </a:r>
            <a:r>
              <a:rPr lang="hu-HU" sz="800" dirty="0"/>
              <a:t> et </a:t>
            </a:r>
            <a:r>
              <a:rPr lang="hu-HU" sz="800" dirty="0" err="1"/>
              <a:t>magnis</a:t>
            </a:r>
            <a:r>
              <a:rPr lang="hu-HU" sz="800" dirty="0"/>
              <a:t> </a:t>
            </a:r>
            <a:r>
              <a:rPr lang="hu-HU" sz="800" dirty="0" err="1"/>
              <a:t>dis</a:t>
            </a:r>
            <a:r>
              <a:rPr lang="hu-HU" sz="800" dirty="0"/>
              <a:t> </a:t>
            </a:r>
            <a:r>
              <a:rPr lang="hu-HU" sz="800" dirty="0" err="1"/>
              <a:t>parturient</a:t>
            </a:r>
            <a:r>
              <a:rPr lang="hu-HU" sz="800" dirty="0"/>
              <a:t> </a:t>
            </a:r>
            <a:r>
              <a:rPr lang="hu-HU" sz="800" dirty="0" err="1"/>
              <a:t>montes</a:t>
            </a:r>
            <a:r>
              <a:rPr lang="hu-HU" sz="800" dirty="0"/>
              <a:t>, </a:t>
            </a:r>
            <a:r>
              <a:rPr lang="hu-HU" sz="800" dirty="0" err="1"/>
              <a:t>nascetur</a:t>
            </a:r>
            <a:r>
              <a:rPr lang="hu-HU" sz="800" dirty="0"/>
              <a:t> </a:t>
            </a:r>
            <a:r>
              <a:rPr lang="hu-HU" sz="800" dirty="0" err="1"/>
              <a:t>ridiculus</a:t>
            </a:r>
            <a:r>
              <a:rPr lang="hu-HU" sz="800" dirty="0"/>
              <a:t> </a:t>
            </a:r>
            <a:r>
              <a:rPr lang="hu-HU" sz="800" dirty="0" err="1"/>
              <a:t>mus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augue</a:t>
            </a:r>
            <a:r>
              <a:rPr lang="hu-HU" sz="800" dirty="0"/>
              <a:t> eget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fringilla</a:t>
            </a:r>
            <a:r>
              <a:rPr lang="hu-HU" sz="800" dirty="0"/>
              <a:t>. </a:t>
            </a:r>
            <a:r>
              <a:rPr lang="hu-HU" sz="800" dirty="0" err="1"/>
              <a:t>Vivamus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. </a:t>
            </a:r>
            <a:r>
              <a:rPr lang="hu-HU" sz="800" dirty="0" err="1"/>
              <a:t>Morbi</a:t>
            </a:r>
            <a:r>
              <a:rPr lang="hu-HU" sz="800" dirty="0"/>
              <a:t> </a:t>
            </a:r>
            <a:r>
              <a:rPr lang="hu-HU" sz="800" dirty="0" err="1"/>
              <a:t>imperdiet</a:t>
            </a:r>
            <a:r>
              <a:rPr lang="hu-HU" sz="800" dirty="0"/>
              <a:t>, est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,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neque</a:t>
            </a:r>
            <a:r>
              <a:rPr lang="hu-HU" sz="800" dirty="0"/>
              <a:t> </a:t>
            </a:r>
            <a:r>
              <a:rPr lang="hu-HU" sz="800" dirty="0" err="1"/>
              <a:t>dui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nulla. </a:t>
            </a:r>
            <a:r>
              <a:rPr lang="hu-HU" sz="800" dirty="0" err="1"/>
              <a:t>Mauris</a:t>
            </a:r>
            <a:r>
              <a:rPr lang="hu-HU" sz="800" dirty="0"/>
              <a:t> </a:t>
            </a:r>
            <a:r>
              <a:rPr lang="hu-HU" sz="800" dirty="0" err="1"/>
              <a:t>risus</a:t>
            </a:r>
            <a:r>
              <a:rPr lang="hu-HU" sz="800" dirty="0"/>
              <a:t> </a:t>
            </a:r>
            <a:r>
              <a:rPr lang="hu-HU" sz="800" dirty="0" err="1"/>
              <a:t>dolor</a:t>
            </a:r>
            <a:r>
              <a:rPr lang="hu-HU" sz="800" dirty="0"/>
              <a:t>, </a:t>
            </a:r>
            <a:r>
              <a:rPr lang="hu-HU" sz="800" dirty="0" err="1"/>
              <a:t>tempus</a:t>
            </a:r>
            <a:r>
              <a:rPr lang="hu-HU" sz="800" dirty="0"/>
              <a:t> non </a:t>
            </a:r>
            <a:r>
              <a:rPr lang="hu-HU" sz="800" dirty="0" err="1"/>
              <a:t>diam</a:t>
            </a:r>
            <a:r>
              <a:rPr lang="hu-HU" sz="800" dirty="0"/>
              <a:t> et, </a:t>
            </a:r>
            <a:r>
              <a:rPr lang="hu-HU" sz="800" dirty="0" err="1"/>
              <a:t>bibendum</a:t>
            </a:r>
            <a:r>
              <a:rPr lang="hu-HU" sz="800" dirty="0"/>
              <a:t> </a:t>
            </a:r>
            <a:r>
              <a:rPr lang="hu-HU" sz="800" dirty="0" err="1"/>
              <a:t>ultricies</a:t>
            </a:r>
            <a:r>
              <a:rPr lang="hu-HU" sz="800" dirty="0"/>
              <a:t> nulla.</a:t>
            </a:r>
          </a:p>
          <a:p>
            <a:pPr algn="just"/>
            <a:r>
              <a:rPr lang="hu-HU" sz="800" dirty="0" err="1"/>
              <a:t>Aenean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ullamcorper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velit</a:t>
            </a:r>
            <a:r>
              <a:rPr lang="hu-HU" sz="800" dirty="0"/>
              <a:t>.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elementum </a:t>
            </a:r>
            <a:r>
              <a:rPr lang="hu-HU" sz="800" dirty="0" err="1"/>
              <a:t>augue</a:t>
            </a:r>
            <a:r>
              <a:rPr lang="hu-HU" sz="800" dirty="0"/>
              <a:t>,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elementum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finibus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. </a:t>
            </a:r>
            <a:r>
              <a:rPr lang="hu-HU" sz="800" dirty="0" err="1"/>
              <a:t>Nullam</a:t>
            </a:r>
            <a:r>
              <a:rPr lang="hu-HU" sz="800" dirty="0"/>
              <a:t> </a:t>
            </a:r>
            <a:r>
              <a:rPr lang="hu-HU" sz="800" dirty="0" err="1"/>
              <a:t>scelerisque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mi </a:t>
            </a:r>
            <a:r>
              <a:rPr lang="hu-HU" sz="800" dirty="0" err="1"/>
              <a:t>eu</a:t>
            </a:r>
            <a:r>
              <a:rPr lang="hu-HU" sz="800" dirty="0"/>
              <a:t> elementum.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ut</a:t>
            </a:r>
            <a:r>
              <a:rPr lang="hu-HU" sz="800" dirty="0"/>
              <a:t> sem </a:t>
            </a:r>
            <a:r>
              <a:rPr lang="hu-HU" sz="800" dirty="0" err="1"/>
              <a:t>facilisis</a:t>
            </a:r>
            <a:r>
              <a:rPr lang="hu-HU" sz="800" dirty="0"/>
              <a:t>, </a:t>
            </a:r>
            <a:r>
              <a:rPr lang="hu-HU" sz="800" dirty="0" err="1"/>
              <a:t>pellentesque</a:t>
            </a:r>
            <a:r>
              <a:rPr lang="hu-HU" sz="800" dirty="0"/>
              <a:t> mi </a:t>
            </a:r>
            <a:r>
              <a:rPr lang="hu-HU" sz="800" dirty="0" err="1"/>
              <a:t>vel</a:t>
            </a:r>
            <a:r>
              <a:rPr lang="hu-HU" sz="800" dirty="0"/>
              <a:t>,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sapien</a:t>
            </a:r>
            <a:r>
              <a:rPr lang="hu-HU" sz="800" dirty="0"/>
              <a:t>. </a:t>
            </a:r>
            <a:r>
              <a:rPr lang="hu-HU" sz="800" dirty="0" err="1"/>
              <a:t>Aliquam</a:t>
            </a:r>
            <a:r>
              <a:rPr lang="hu-HU" sz="800" dirty="0"/>
              <a:t> </a:t>
            </a:r>
            <a:r>
              <a:rPr lang="hu-HU" sz="800" dirty="0" err="1"/>
              <a:t>facilisis</a:t>
            </a:r>
            <a:r>
              <a:rPr lang="hu-HU" sz="800" dirty="0"/>
              <a:t> sem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metus</a:t>
            </a:r>
            <a:r>
              <a:rPr lang="hu-HU" sz="800" dirty="0"/>
              <a:t> </a:t>
            </a:r>
            <a:r>
              <a:rPr lang="hu-HU" sz="800" dirty="0" err="1"/>
              <a:t>congue</a:t>
            </a:r>
            <a:r>
              <a:rPr lang="hu-HU" sz="800" dirty="0"/>
              <a:t> </a:t>
            </a:r>
            <a:r>
              <a:rPr lang="hu-HU" sz="800" dirty="0" err="1"/>
              <a:t>bibendum</a:t>
            </a:r>
            <a:r>
              <a:rPr lang="hu-HU" sz="800" dirty="0"/>
              <a:t>. </a:t>
            </a:r>
            <a:r>
              <a:rPr lang="hu-HU" sz="800" dirty="0" err="1"/>
              <a:t>Pellentesque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,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consectetur</a:t>
            </a:r>
            <a:r>
              <a:rPr lang="hu-HU" sz="800" dirty="0"/>
              <a:t> </a:t>
            </a:r>
            <a:r>
              <a:rPr lang="hu-HU" sz="800" dirty="0" err="1"/>
              <a:t>feugiat</a:t>
            </a:r>
            <a:r>
              <a:rPr lang="hu-HU" sz="800" dirty="0"/>
              <a:t>, </a:t>
            </a:r>
            <a:r>
              <a:rPr lang="hu-HU" sz="800" dirty="0" err="1"/>
              <a:t>augue</a:t>
            </a:r>
            <a:r>
              <a:rPr lang="hu-HU" sz="800" dirty="0"/>
              <a:t> </a:t>
            </a:r>
            <a:r>
              <a:rPr lang="hu-HU" sz="800" dirty="0" err="1"/>
              <a:t>purus</a:t>
            </a:r>
            <a:r>
              <a:rPr lang="hu-HU" sz="800" dirty="0"/>
              <a:t> elementum </a:t>
            </a:r>
            <a:r>
              <a:rPr lang="hu-HU" sz="800" dirty="0" err="1"/>
              <a:t>neque</a:t>
            </a:r>
            <a:r>
              <a:rPr lang="hu-HU" sz="800" dirty="0"/>
              <a:t>,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 </a:t>
            </a:r>
            <a:r>
              <a:rPr lang="hu-HU" sz="800" dirty="0" err="1"/>
              <a:t>lorem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. </a:t>
            </a:r>
            <a:r>
              <a:rPr lang="hu-HU" sz="800" dirty="0" err="1"/>
              <a:t>In</a:t>
            </a:r>
            <a:r>
              <a:rPr lang="hu-HU" sz="800" dirty="0"/>
              <a:t> </a:t>
            </a:r>
            <a:r>
              <a:rPr lang="hu-HU" sz="800" dirty="0" err="1"/>
              <a:t>sit</a:t>
            </a:r>
            <a:r>
              <a:rPr lang="hu-HU" sz="800" dirty="0"/>
              <a:t> </a:t>
            </a:r>
            <a:r>
              <a:rPr lang="hu-HU" sz="800" dirty="0" err="1"/>
              <a:t>amet</a:t>
            </a:r>
            <a:r>
              <a:rPr lang="hu-HU" sz="800" dirty="0"/>
              <a:t> </a:t>
            </a:r>
            <a:r>
              <a:rPr lang="hu-HU" sz="800" dirty="0" err="1"/>
              <a:t>justo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sem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laoreet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 </a:t>
            </a:r>
            <a:r>
              <a:rPr lang="hu-HU" sz="800" dirty="0" err="1"/>
              <a:t>arcu</a:t>
            </a:r>
            <a:r>
              <a:rPr lang="hu-HU" sz="800" dirty="0"/>
              <a:t>. Integer vitae </a:t>
            </a:r>
            <a:r>
              <a:rPr lang="hu-HU" sz="800" dirty="0" err="1"/>
              <a:t>imperdiet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, </a:t>
            </a:r>
            <a:r>
              <a:rPr lang="hu-HU" sz="800" dirty="0" err="1"/>
              <a:t>suscipit</a:t>
            </a:r>
            <a:r>
              <a:rPr lang="hu-HU" sz="800" dirty="0"/>
              <a:t> </a:t>
            </a:r>
            <a:r>
              <a:rPr lang="hu-HU" sz="800" dirty="0" err="1"/>
              <a:t>aliquet</a:t>
            </a:r>
            <a:r>
              <a:rPr lang="hu-HU" sz="800" dirty="0"/>
              <a:t> mi. </a:t>
            </a:r>
            <a:r>
              <a:rPr lang="hu-HU" sz="800" dirty="0" err="1"/>
              <a:t>Phasellus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, </a:t>
            </a:r>
            <a:r>
              <a:rPr lang="hu-HU" sz="800" dirty="0" err="1"/>
              <a:t>at</a:t>
            </a:r>
            <a:r>
              <a:rPr lang="hu-HU" sz="800" dirty="0"/>
              <a:t> elementum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et </a:t>
            </a:r>
            <a:r>
              <a:rPr lang="hu-HU" sz="800" dirty="0" err="1"/>
              <a:t>imperdiet</a:t>
            </a:r>
            <a:r>
              <a:rPr lang="hu-HU" sz="800" dirty="0"/>
              <a:t> ante.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ipsum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, </a:t>
            </a:r>
            <a:r>
              <a:rPr lang="hu-HU" sz="800" dirty="0" err="1"/>
              <a:t>venenatis</a:t>
            </a:r>
            <a:r>
              <a:rPr lang="hu-HU" sz="800" dirty="0"/>
              <a:t> </a:t>
            </a:r>
            <a:r>
              <a:rPr lang="hu-HU" sz="800" dirty="0" err="1"/>
              <a:t>vel</a:t>
            </a:r>
            <a:r>
              <a:rPr lang="hu-HU" sz="800" dirty="0"/>
              <a:t> </a:t>
            </a:r>
            <a:r>
              <a:rPr lang="hu-HU" sz="800" dirty="0" err="1"/>
              <a:t>tellus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,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sollicitudin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dapibus</a:t>
            </a:r>
            <a:r>
              <a:rPr lang="hu-HU" sz="800" dirty="0"/>
              <a:t> </a:t>
            </a:r>
            <a:r>
              <a:rPr lang="hu-HU" sz="800" dirty="0" err="1"/>
              <a:t>quam</a:t>
            </a:r>
            <a:r>
              <a:rPr lang="hu-HU" sz="800" dirty="0"/>
              <a:t>.</a:t>
            </a:r>
          </a:p>
          <a:p>
            <a:pPr algn="just"/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 </a:t>
            </a:r>
            <a:r>
              <a:rPr lang="hu-HU" sz="800" dirty="0" err="1"/>
              <a:t>faucibus</a:t>
            </a:r>
            <a:r>
              <a:rPr lang="hu-HU" sz="800" dirty="0"/>
              <a:t> nulla.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 </a:t>
            </a:r>
            <a:r>
              <a:rPr lang="hu-HU" sz="800" dirty="0" err="1"/>
              <a:t>lobortis</a:t>
            </a:r>
            <a:r>
              <a:rPr lang="hu-HU" sz="800" dirty="0"/>
              <a:t>, </a:t>
            </a:r>
            <a:r>
              <a:rPr lang="hu-HU" sz="800" dirty="0" err="1"/>
              <a:t>porttitor</a:t>
            </a:r>
            <a:r>
              <a:rPr lang="hu-HU" sz="800" dirty="0"/>
              <a:t> sem vitae, </a:t>
            </a:r>
            <a:r>
              <a:rPr lang="hu-HU" sz="800" dirty="0" err="1"/>
              <a:t>maximus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. </a:t>
            </a:r>
            <a:r>
              <a:rPr lang="hu-HU" sz="800" dirty="0" err="1"/>
              <a:t>Etiam</a:t>
            </a:r>
            <a:r>
              <a:rPr lang="hu-HU" sz="800" dirty="0"/>
              <a:t> </a:t>
            </a:r>
            <a:r>
              <a:rPr lang="hu-HU" sz="800" dirty="0" err="1"/>
              <a:t>sodales</a:t>
            </a:r>
            <a:r>
              <a:rPr lang="hu-HU" sz="800" dirty="0"/>
              <a:t> </a:t>
            </a:r>
            <a:r>
              <a:rPr lang="hu-HU" sz="800" dirty="0" err="1"/>
              <a:t>lectus</a:t>
            </a:r>
            <a:r>
              <a:rPr lang="hu-HU" sz="800" dirty="0"/>
              <a:t> </a:t>
            </a:r>
            <a:r>
              <a:rPr lang="hu-HU" sz="800" dirty="0" err="1"/>
              <a:t>felis</a:t>
            </a:r>
            <a:r>
              <a:rPr lang="hu-HU" sz="800" dirty="0"/>
              <a:t>,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accumsan</a:t>
            </a:r>
            <a:r>
              <a:rPr lang="hu-HU" sz="800" dirty="0"/>
              <a:t> ex </a:t>
            </a:r>
            <a:r>
              <a:rPr lang="hu-HU" sz="800" dirty="0" err="1"/>
              <a:t>imperdiet</a:t>
            </a:r>
            <a:r>
              <a:rPr lang="hu-HU" sz="800" dirty="0"/>
              <a:t> id. </a:t>
            </a:r>
            <a:r>
              <a:rPr lang="hu-HU" sz="800" dirty="0" err="1"/>
              <a:t>Fusce</a:t>
            </a:r>
            <a:r>
              <a:rPr lang="hu-HU" sz="800" dirty="0"/>
              <a:t> </a:t>
            </a:r>
            <a:r>
              <a:rPr lang="hu-HU" sz="800" dirty="0" err="1"/>
              <a:t>pulvinar</a:t>
            </a:r>
            <a:r>
              <a:rPr lang="hu-HU" sz="800" dirty="0"/>
              <a:t> </a:t>
            </a:r>
            <a:r>
              <a:rPr lang="hu-HU" sz="800" dirty="0" err="1"/>
              <a:t>nisi</a:t>
            </a:r>
            <a:r>
              <a:rPr lang="hu-HU" sz="800" dirty="0"/>
              <a:t> et </a:t>
            </a:r>
            <a:r>
              <a:rPr lang="hu-HU" sz="800" dirty="0" err="1"/>
              <a:t>varius</a:t>
            </a:r>
            <a:r>
              <a:rPr lang="hu-HU" sz="800" dirty="0"/>
              <a:t> </a:t>
            </a:r>
            <a:r>
              <a:rPr lang="hu-HU" sz="800" dirty="0" err="1"/>
              <a:t>hendrerit</a:t>
            </a:r>
            <a:r>
              <a:rPr lang="hu-HU" sz="800" dirty="0"/>
              <a:t>. </a:t>
            </a:r>
            <a:r>
              <a:rPr lang="hu-HU" sz="800" dirty="0" err="1"/>
              <a:t>Ut</a:t>
            </a:r>
            <a:r>
              <a:rPr lang="hu-HU" sz="800" dirty="0"/>
              <a:t> </a:t>
            </a:r>
            <a:r>
              <a:rPr lang="hu-HU" sz="800" dirty="0" err="1"/>
              <a:t>vestibulum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 </a:t>
            </a:r>
            <a:r>
              <a:rPr lang="hu-HU" sz="800" dirty="0" err="1"/>
              <a:t>tortor</a:t>
            </a:r>
            <a:r>
              <a:rPr lang="hu-HU" sz="800" dirty="0"/>
              <a:t> </a:t>
            </a:r>
            <a:r>
              <a:rPr lang="hu-HU" sz="800" dirty="0" err="1"/>
              <a:t>quis</a:t>
            </a:r>
            <a:r>
              <a:rPr lang="hu-HU" sz="800" dirty="0"/>
              <a:t> </a:t>
            </a:r>
            <a:r>
              <a:rPr lang="hu-HU" sz="800" dirty="0" err="1"/>
              <a:t>vehicula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erat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 </a:t>
            </a:r>
            <a:r>
              <a:rPr lang="hu-HU" sz="800" dirty="0" err="1"/>
              <a:t>orci</a:t>
            </a:r>
            <a:r>
              <a:rPr lang="hu-HU" sz="800" dirty="0"/>
              <a:t> </a:t>
            </a:r>
            <a:r>
              <a:rPr lang="hu-HU" sz="800" dirty="0" err="1"/>
              <a:t>ac</a:t>
            </a:r>
            <a:r>
              <a:rPr lang="hu-HU" sz="800" dirty="0"/>
              <a:t>, </a:t>
            </a:r>
            <a:r>
              <a:rPr lang="hu-HU" sz="800" dirty="0" err="1"/>
              <a:t>tincidunt</a:t>
            </a:r>
            <a:r>
              <a:rPr lang="hu-HU" sz="800" dirty="0"/>
              <a:t> </a:t>
            </a:r>
            <a:r>
              <a:rPr lang="hu-HU" sz="800" dirty="0" err="1"/>
              <a:t>mattis</a:t>
            </a:r>
            <a:r>
              <a:rPr lang="hu-HU" sz="800" dirty="0"/>
              <a:t> urna.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viverra</a:t>
            </a:r>
            <a:r>
              <a:rPr lang="hu-HU" sz="800" dirty="0"/>
              <a:t> </a:t>
            </a:r>
            <a:r>
              <a:rPr lang="hu-HU" sz="800" dirty="0" err="1"/>
              <a:t>diam</a:t>
            </a:r>
            <a:r>
              <a:rPr lang="hu-HU" sz="800" dirty="0"/>
              <a:t> </a:t>
            </a:r>
            <a:r>
              <a:rPr lang="hu-HU" sz="800" dirty="0" err="1"/>
              <a:t>in</a:t>
            </a:r>
            <a:r>
              <a:rPr lang="hu-HU" sz="800" dirty="0"/>
              <a:t> est </a:t>
            </a:r>
            <a:r>
              <a:rPr lang="hu-HU" sz="800" dirty="0" err="1"/>
              <a:t>posuere</a:t>
            </a:r>
            <a:r>
              <a:rPr lang="hu-HU" sz="800" dirty="0"/>
              <a:t>,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nisl</a:t>
            </a:r>
            <a:r>
              <a:rPr lang="hu-HU" sz="800" dirty="0"/>
              <a:t> </a:t>
            </a:r>
            <a:r>
              <a:rPr lang="hu-HU" sz="800" dirty="0" err="1"/>
              <a:t>vulputate</a:t>
            </a:r>
            <a:r>
              <a:rPr lang="hu-HU" sz="800" dirty="0"/>
              <a:t>. Integer </a:t>
            </a:r>
            <a:r>
              <a:rPr lang="hu-HU" sz="800" dirty="0" err="1"/>
              <a:t>mollis</a:t>
            </a:r>
            <a:r>
              <a:rPr lang="hu-HU" sz="800" dirty="0"/>
              <a:t> </a:t>
            </a:r>
            <a:r>
              <a:rPr lang="hu-HU" sz="800" dirty="0" err="1"/>
              <a:t>gravida</a:t>
            </a:r>
            <a:r>
              <a:rPr lang="hu-HU" sz="800" dirty="0"/>
              <a:t> sem </a:t>
            </a:r>
            <a:r>
              <a:rPr lang="hu-HU" sz="800" dirty="0" err="1"/>
              <a:t>sed</a:t>
            </a:r>
            <a:r>
              <a:rPr lang="hu-HU" sz="800" dirty="0"/>
              <a:t> </a:t>
            </a:r>
            <a:r>
              <a:rPr lang="hu-HU" sz="800" dirty="0" err="1"/>
              <a:t>auctor</a:t>
            </a:r>
            <a:r>
              <a:rPr lang="hu-HU" sz="800" dirty="0"/>
              <a:t>. </a:t>
            </a:r>
            <a:r>
              <a:rPr lang="hu-HU" sz="800" dirty="0" err="1"/>
              <a:t>Nunc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enim</a:t>
            </a:r>
            <a:r>
              <a:rPr lang="hu-HU" sz="800" dirty="0"/>
              <a:t>. </a:t>
            </a:r>
            <a:r>
              <a:rPr lang="hu-HU" sz="800" dirty="0" err="1"/>
              <a:t>Duis</a:t>
            </a:r>
            <a:r>
              <a:rPr lang="hu-HU" sz="800" dirty="0"/>
              <a:t> </a:t>
            </a:r>
            <a:r>
              <a:rPr lang="hu-HU" sz="800" dirty="0" err="1"/>
              <a:t>efficitur</a:t>
            </a:r>
            <a:r>
              <a:rPr lang="hu-HU" sz="800" dirty="0"/>
              <a:t> </a:t>
            </a:r>
            <a:r>
              <a:rPr lang="hu-HU" sz="800" dirty="0" err="1"/>
              <a:t>rutrum</a:t>
            </a:r>
            <a:r>
              <a:rPr lang="hu-HU" sz="800" dirty="0"/>
              <a:t> </a:t>
            </a:r>
            <a:r>
              <a:rPr lang="hu-HU" sz="800" dirty="0" err="1"/>
              <a:t>eleifend</a:t>
            </a:r>
            <a:r>
              <a:rPr lang="hu-HU" sz="800" dirty="0"/>
              <a:t>. </a:t>
            </a:r>
            <a:r>
              <a:rPr lang="hu-HU" sz="800" dirty="0" err="1"/>
              <a:t>Praesent</a:t>
            </a:r>
            <a:r>
              <a:rPr lang="hu-HU" sz="800" dirty="0"/>
              <a:t> </a:t>
            </a:r>
            <a:r>
              <a:rPr lang="hu-HU" sz="800" dirty="0" err="1"/>
              <a:t>mauris</a:t>
            </a:r>
            <a:r>
              <a:rPr lang="hu-HU" sz="800" dirty="0"/>
              <a:t> ante, </a:t>
            </a:r>
            <a:r>
              <a:rPr lang="hu-HU" sz="800" dirty="0" err="1"/>
              <a:t>sagittis</a:t>
            </a:r>
            <a:r>
              <a:rPr lang="hu-HU" sz="800" dirty="0"/>
              <a:t>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magna</a:t>
            </a:r>
            <a:r>
              <a:rPr lang="hu-HU" sz="800" dirty="0"/>
              <a:t> </a:t>
            </a:r>
            <a:r>
              <a:rPr lang="hu-HU" sz="800" dirty="0" err="1"/>
              <a:t>suscipit</a:t>
            </a:r>
            <a:r>
              <a:rPr lang="hu-HU" sz="800" dirty="0"/>
              <a:t>, </a:t>
            </a:r>
            <a:r>
              <a:rPr lang="hu-HU" sz="800" dirty="0" err="1"/>
              <a:t>ultricies</a:t>
            </a:r>
            <a:r>
              <a:rPr lang="hu-HU" sz="800" dirty="0"/>
              <a:t> </a:t>
            </a:r>
            <a:r>
              <a:rPr lang="hu-HU" sz="800" dirty="0" err="1"/>
              <a:t>dignissim</a:t>
            </a:r>
            <a:r>
              <a:rPr lang="hu-HU" sz="800" dirty="0"/>
              <a:t> </a:t>
            </a:r>
            <a:r>
              <a:rPr lang="hu-HU" sz="800" dirty="0" err="1"/>
              <a:t>leo</a:t>
            </a:r>
            <a:r>
              <a:rPr lang="hu-HU" sz="800" dirty="0"/>
              <a:t>. </a:t>
            </a:r>
            <a:r>
              <a:rPr lang="hu-HU" sz="800" dirty="0" err="1"/>
              <a:t>Donec</a:t>
            </a:r>
            <a:r>
              <a:rPr lang="hu-HU" sz="800" dirty="0"/>
              <a:t> </a:t>
            </a:r>
            <a:r>
              <a:rPr lang="hu-HU" sz="800" dirty="0" err="1"/>
              <a:t>lacinia</a:t>
            </a:r>
            <a:r>
              <a:rPr lang="hu-HU" sz="800" dirty="0"/>
              <a:t> </a:t>
            </a:r>
            <a:r>
              <a:rPr lang="hu-HU" sz="800" dirty="0" err="1"/>
              <a:t>luctus</a:t>
            </a:r>
            <a:r>
              <a:rPr lang="hu-HU" sz="800" dirty="0"/>
              <a:t> nulla </a:t>
            </a:r>
            <a:r>
              <a:rPr lang="hu-HU" sz="800" dirty="0" err="1"/>
              <a:t>at</a:t>
            </a:r>
            <a:r>
              <a:rPr lang="hu-HU" sz="800" dirty="0"/>
              <a:t> </a:t>
            </a:r>
            <a:r>
              <a:rPr lang="hu-HU" sz="800" dirty="0" err="1"/>
              <a:t>cursus</a:t>
            </a:r>
            <a:r>
              <a:rPr lang="hu-HU" sz="800" dirty="0"/>
              <a:t>. </a:t>
            </a:r>
            <a:r>
              <a:rPr lang="hu-HU" sz="800" dirty="0" err="1"/>
              <a:t>Suspendisse</a:t>
            </a:r>
            <a:r>
              <a:rPr lang="hu-HU" sz="800" dirty="0"/>
              <a:t> </a:t>
            </a:r>
            <a:r>
              <a:rPr lang="hu-HU" sz="800" dirty="0" err="1"/>
              <a:t>eros</a:t>
            </a:r>
            <a:r>
              <a:rPr lang="hu-HU" sz="800" dirty="0"/>
              <a:t> mi, </a:t>
            </a:r>
            <a:r>
              <a:rPr lang="hu-HU" sz="800" dirty="0" err="1"/>
              <a:t>iaculis</a:t>
            </a:r>
            <a:r>
              <a:rPr lang="hu-HU" sz="800" dirty="0"/>
              <a:t> </a:t>
            </a:r>
            <a:r>
              <a:rPr lang="hu-HU" sz="800" dirty="0" err="1"/>
              <a:t>eu</a:t>
            </a:r>
            <a:r>
              <a:rPr lang="hu-HU" sz="800" dirty="0"/>
              <a:t> </a:t>
            </a:r>
            <a:r>
              <a:rPr lang="hu-HU" sz="800" dirty="0" err="1"/>
              <a:t>porttitor</a:t>
            </a:r>
            <a:r>
              <a:rPr lang="hu-HU" sz="800" dirty="0"/>
              <a:t> </a:t>
            </a:r>
            <a:r>
              <a:rPr lang="hu-HU" sz="800" dirty="0" err="1"/>
              <a:t>nec</a:t>
            </a:r>
            <a:r>
              <a:rPr lang="hu-HU" sz="800" dirty="0"/>
              <a:t>, </a:t>
            </a:r>
            <a:r>
              <a:rPr lang="hu-HU" sz="800" dirty="0" err="1"/>
              <a:t>tristique</a:t>
            </a:r>
            <a:r>
              <a:rPr lang="hu-HU" sz="800" dirty="0"/>
              <a:t> </a:t>
            </a:r>
            <a:r>
              <a:rPr lang="hu-HU" sz="800" dirty="0" err="1"/>
              <a:t>molestie</a:t>
            </a:r>
            <a:r>
              <a:rPr lang="hu-HU" sz="800" dirty="0"/>
              <a:t> ante.</a:t>
            </a:r>
          </a:p>
          <a:p>
            <a:pPr algn="just"/>
            <a:r>
              <a:rPr lang="hu-HU" sz="800" dirty="0"/>
              <a:t> 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8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FELHASZNÁLT IRODALOM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[1] Bányász Péter: A közösségi média, , mint a nyílt forrású információszerzés fontos területe,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In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. Nemzetbiztonsági Szemle, III:(2) pp. 21-36. (2015)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[2] AJP-3.10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Allied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Joint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Doctrine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for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Information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Operation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2009., 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  <a:hlinkClick r:id="rId5"/>
              </a:rPr>
              <a:t>https://info.publicintelligence.net/NATO-IO.pdf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[3]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Pix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Gábor: A lélektani műveletek jellemzőinek vizsgálata, Doktori (PhD) értekezés, Zrínyi Miklós Nemzetvédelmi Egyetem, Budapest, 2005.</a:t>
            </a: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[4] AJP-3.7. NATO Military Policy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on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Psychological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Operations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2003., 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  <a:hlinkClick r:id="rId6"/>
              </a:rPr>
              <a:t>https://info.publicintelligence.net/NATO-PSYOPS-Policy-2003.pdf (2015</a:t>
            </a:r>
            <a:endParaRPr lang="hu-HU" sz="800" dirty="0"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[5]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Muha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et.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al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.: Az informatikai biztonság kézikönyve (szerk. Szenes Katalin),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Verlag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u-HU" sz="800" dirty="0" err="1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Dashöfer</a:t>
            </a:r>
            <a:r>
              <a:rPr lang="hu-HU" sz="800" dirty="0"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Budapest, 2007.</a:t>
            </a:r>
          </a:p>
        </p:txBody>
      </p:sp>
      <p:sp>
        <p:nvSpPr>
          <p:cNvPr id="27" name="Cím 26"/>
          <p:cNvSpPr>
            <a:spLocks noGrp="1"/>
          </p:cNvSpPr>
          <p:nvPr>
            <p:ph type="title"/>
          </p:nvPr>
        </p:nvSpPr>
        <p:spPr>
          <a:xfrm>
            <a:off x="1704256" y="30188"/>
            <a:ext cx="6192688" cy="360040"/>
          </a:xfrm>
        </p:spPr>
        <p:txBody>
          <a:bodyPr>
            <a:noAutofit/>
          </a:bodyPr>
          <a:lstStyle/>
          <a:p>
            <a:r>
              <a:rPr lang="hu-HU" sz="2800" dirty="0">
                <a:latin typeface="Felix Titling" panose="04060505060202020A04" pitchFamily="82" charset="0"/>
              </a:rPr>
              <a:t>A tudomány kapujában</a:t>
            </a:r>
          </a:p>
        </p:txBody>
      </p:sp>
      <p:cxnSp>
        <p:nvCxnSpPr>
          <p:cNvPr id="26" name="AutoShape 5"/>
          <p:cNvCxnSpPr>
            <a:cxnSpLocks noChangeShapeType="1"/>
          </p:cNvCxnSpPr>
          <p:nvPr/>
        </p:nvCxnSpPr>
        <p:spPr bwMode="auto">
          <a:xfrm>
            <a:off x="0" y="524592"/>
            <a:ext cx="9601200" cy="0"/>
          </a:xfrm>
          <a:prstGeom prst="straightConnector1">
            <a:avLst/>
          </a:prstGeom>
          <a:noFill/>
          <a:ln w="190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Szövegdoboz 31"/>
          <p:cNvSpPr txBox="1"/>
          <p:nvPr/>
        </p:nvSpPr>
        <p:spPr>
          <a:xfrm>
            <a:off x="4843606" y="11896138"/>
            <a:ext cx="32272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" dirty="0">
                <a:latin typeface="Verdana" pitchFamily="34" charset="0"/>
                <a:ea typeface="Verdana" pitchFamily="34" charset="0"/>
                <a:cs typeface="Verdana" pitchFamily="34" charset="0"/>
              </a:rPr>
              <a:t>1.sz. ábra</a:t>
            </a:r>
            <a:r>
              <a:rPr lang="hu-HU" sz="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Címe; </a:t>
            </a:r>
            <a:r>
              <a:rPr lang="hu-HU" sz="600" dirty="0"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r>
              <a:rPr lang="hu-HU" sz="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orrás</a:t>
            </a:r>
            <a:r>
              <a:rPr lang="hu-HU" sz="600" dirty="0">
                <a:latin typeface="Verdana" pitchFamily="34" charset="0"/>
                <a:ea typeface="Verdana" pitchFamily="34" charset="0"/>
                <a:cs typeface="Verdana" pitchFamily="34" charset="0"/>
              </a:rPr>
              <a:t>: http://malla.vizugy.hu/images/gallery/terkep.jpg</a:t>
            </a:r>
          </a:p>
        </p:txBody>
      </p:sp>
      <p:cxnSp>
        <p:nvCxnSpPr>
          <p:cNvPr id="40" name="AutoShape 5"/>
          <p:cNvCxnSpPr>
            <a:cxnSpLocks noChangeShapeType="1"/>
          </p:cNvCxnSpPr>
          <p:nvPr/>
        </p:nvCxnSpPr>
        <p:spPr bwMode="auto">
          <a:xfrm>
            <a:off x="0" y="12089432"/>
            <a:ext cx="9601200" cy="0"/>
          </a:xfrm>
          <a:prstGeom prst="straightConnector1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4" name="Kép 23" descr="mhtt_cimer_2009.jpg">
            <a:extLst>
              <a:ext uri="{FF2B5EF4-FFF2-40B4-BE49-F238E27FC236}">
                <a16:creationId xmlns:a16="http://schemas.microsoft.com/office/drawing/2014/main" id="{DE8BDD31-4AB2-4DDF-8205-E5294056B825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97387" y="12179524"/>
            <a:ext cx="504056" cy="560185"/>
          </a:xfrm>
          <a:prstGeom prst="rect">
            <a:avLst/>
          </a:prstGeom>
        </p:spPr>
      </p:pic>
      <p:pic>
        <p:nvPicPr>
          <p:cNvPr id="34" name="Kép 33" descr="644292_464633470268943_1853494553_n.jpg">
            <a:extLst>
              <a:ext uri="{FF2B5EF4-FFF2-40B4-BE49-F238E27FC236}">
                <a16:creationId xmlns:a16="http://schemas.microsoft.com/office/drawing/2014/main" id="{C437B18B-A725-4268-94EC-817649E38D54}"/>
              </a:ext>
            </a:extLst>
          </p:cNvPr>
          <p:cNvPicPr/>
          <p:nvPr/>
        </p:nvPicPr>
        <p:blipFill>
          <a:blip r:embed="rId8" cstate="print"/>
          <a:srcRect l="22360" t="17197" r="20377" b="12102"/>
          <a:stretch>
            <a:fillRect/>
          </a:stretch>
        </p:blipFill>
        <p:spPr>
          <a:xfrm>
            <a:off x="8911131" y="12195849"/>
            <a:ext cx="478927" cy="588885"/>
          </a:xfrm>
          <a:prstGeom prst="rect">
            <a:avLst/>
          </a:prstGeom>
        </p:spPr>
      </p:pic>
      <p:pic>
        <p:nvPicPr>
          <p:cNvPr id="35" name="Kép 2">
            <a:extLst>
              <a:ext uri="{FF2B5EF4-FFF2-40B4-BE49-F238E27FC236}">
                <a16:creationId xmlns:a16="http://schemas.microsoft.com/office/drawing/2014/main" id="{C9DFF02B-4CC3-49F0-94D5-EF5681BD26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269" y="12147337"/>
            <a:ext cx="888833" cy="646458"/>
          </a:xfrm>
          <a:prstGeom prst="rect">
            <a:avLst/>
          </a:prstGeom>
        </p:spPr>
      </p:pic>
      <p:pic>
        <p:nvPicPr>
          <p:cNvPr id="36" name="Kép 35">
            <a:extLst>
              <a:ext uri="{FF2B5EF4-FFF2-40B4-BE49-F238E27FC236}">
                <a16:creationId xmlns:a16="http://schemas.microsoft.com/office/drawing/2014/main" id="{D3984E91-227B-483E-BC86-67F24F29E810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49" t="20183" r="19550" b="18259"/>
          <a:stretch/>
        </p:blipFill>
        <p:spPr>
          <a:xfrm>
            <a:off x="240049" y="12154934"/>
            <a:ext cx="592210" cy="636204"/>
          </a:xfrm>
          <a:prstGeom prst="rect">
            <a:avLst/>
          </a:prstGeom>
        </p:spPr>
      </p:pic>
      <p:pic>
        <p:nvPicPr>
          <p:cNvPr id="37" name="Kép 36">
            <a:extLst>
              <a:ext uri="{FF2B5EF4-FFF2-40B4-BE49-F238E27FC236}">
                <a16:creationId xmlns:a16="http://schemas.microsoft.com/office/drawing/2014/main" id="{3F5C39F4-FDEA-4D7A-AF29-7ADE8F9F1942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4" t="19933" r="15441" b="18154"/>
          <a:stretch/>
        </p:blipFill>
        <p:spPr>
          <a:xfrm>
            <a:off x="1483656" y="12154934"/>
            <a:ext cx="685314" cy="619452"/>
          </a:xfrm>
          <a:prstGeom prst="rect">
            <a:avLst/>
          </a:prstGeom>
        </p:spPr>
      </p:pic>
      <p:pic>
        <p:nvPicPr>
          <p:cNvPr id="2" name="Picture 2" descr="Kezdőlap | Jó Állam Jelentés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61" y="28176"/>
            <a:ext cx="790783" cy="79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166" y="12087617"/>
            <a:ext cx="717676" cy="717676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565" y="12168577"/>
            <a:ext cx="570436" cy="582078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74071" y="12237094"/>
            <a:ext cx="518205" cy="445047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526" y="35596"/>
            <a:ext cx="523787" cy="748580"/>
          </a:xfrm>
          <a:prstGeom prst="rect">
            <a:avLst/>
          </a:prstGeom>
          <a:effectLst>
            <a:softEdge rad="1905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2116</Words>
  <Application>Microsoft Office PowerPoint</Application>
  <PresentationFormat>A3 (297x420 mm)</PresentationFormat>
  <Paragraphs>80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Felix Titling</vt:lpstr>
      <vt:lpstr>Times New Roman</vt:lpstr>
      <vt:lpstr>Verdana</vt:lpstr>
      <vt:lpstr>Office-téma</vt:lpstr>
      <vt:lpstr>A tudomány kapujában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tudomány kapujában</dc:title>
  <dc:creator>OrbokA</dc:creator>
  <cp:lastModifiedBy>D Máté</cp:lastModifiedBy>
  <cp:revision>19</cp:revision>
  <dcterms:modified xsi:type="dcterms:W3CDTF">2021-10-23T09:55:54Z</dcterms:modified>
</cp:coreProperties>
</file>