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7" r:id="rId5"/>
  </p:sldIdLst>
  <p:sldSz cx="9601200" cy="12801600" type="A3"/>
  <p:notesSz cx="6669088" cy="9820275"/>
  <p:defaultTextStyle>
    <a:defPPr>
      <a:defRPr lang="hu-HU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032">
          <p15:clr>
            <a:srgbClr val="A4A3A4"/>
          </p15:clr>
        </p15:guide>
        <p15:guide id="2" pos="30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81" autoAdjust="0"/>
    <p:restoredTop sz="94660"/>
  </p:normalViewPr>
  <p:slideViewPr>
    <p:cSldViewPr snapToGrid="0">
      <p:cViewPr>
        <p:scale>
          <a:sx n="220" d="100"/>
          <a:sy n="220" d="100"/>
        </p:scale>
        <p:origin x="-5898" y="408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ona Gergő" userId="e60d4132-d8a9-4668-aae8-2b5318fc2c75" providerId="ADAL" clId="{B0F7B39D-DF21-4CB8-AAB3-8D3F1B466C3A}"/>
    <pc:docChg chg="undo custSel modSld">
      <pc:chgData name="Katona Gergő" userId="e60d4132-d8a9-4668-aae8-2b5318fc2c75" providerId="ADAL" clId="{B0F7B39D-DF21-4CB8-AAB3-8D3F1B466C3A}" dt="2022-11-08T11:04:02.731" v="6365" actId="20577"/>
      <pc:docMkLst>
        <pc:docMk/>
      </pc:docMkLst>
      <pc:sldChg chg="addSp delSp modSp mod">
        <pc:chgData name="Katona Gergő" userId="e60d4132-d8a9-4668-aae8-2b5318fc2c75" providerId="ADAL" clId="{B0F7B39D-DF21-4CB8-AAB3-8D3F1B466C3A}" dt="2022-11-08T11:04:02.731" v="6365" actId="20577"/>
        <pc:sldMkLst>
          <pc:docMk/>
          <pc:sldMk cId="0" sldId="257"/>
        </pc:sldMkLst>
        <pc:spChg chg="mod">
          <ac:chgData name="Katona Gergő" userId="e60d4132-d8a9-4668-aae8-2b5318fc2c75" providerId="ADAL" clId="{B0F7B39D-DF21-4CB8-AAB3-8D3F1B466C3A}" dt="2022-11-08T11:04:02.731" v="6365" actId="20577"/>
          <ac:spMkLst>
            <pc:docMk/>
            <pc:sldMk cId="0" sldId="257"/>
            <ac:spMk id="21" creationId="{00000000-0000-0000-0000-000000000000}"/>
          </ac:spMkLst>
        </pc:spChg>
        <pc:spChg chg="mod">
          <ac:chgData name="Katona Gergő" userId="e60d4132-d8a9-4668-aae8-2b5318fc2c75" providerId="ADAL" clId="{B0F7B39D-DF21-4CB8-AAB3-8D3F1B466C3A}" dt="2022-11-07T23:05:27.919" v="6308" actId="1076"/>
          <ac:spMkLst>
            <pc:docMk/>
            <pc:sldMk cId="0" sldId="257"/>
            <ac:spMk id="32" creationId="{00000000-0000-0000-0000-000000000000}"/>
          </ac:spMkLst>
        </pc:spChg>
        <pc:spChg chg="mod">
          <ac:chgData name="Katona Gergő" userId="e60d4132-d8a9-4668-aae8-2b5318fc2c75" providerId="ADAL" clId="{B0F7B39D-DF21-4CB8-AAB3-8D3F1B466C3A}" dt="2022-11-07T23:05:36.926" v="6309" actId="1076"/>
          <ac:spMkLst>
            <pc:docMk/>
            <pc:sldMk cId="0" sldId="257"/>
            <ac:spMk id="1060" creationId="{9B91E0F6-3003-CFC1-06F3-967E841CEC02}"/>
          </ac:spMkLst>
        </pc:spChg>
        <pc:spChg chg="mod">
          <ac:chgData name="Katona Gergő" userId="e60d4132-d8a9-4668-aae8-2b5318fc2c75" providerId="ADAL" clId="{B0F7B39D-DF21-4CB8-AAB3-8D3F1B466C3A}" dt="2022-11-07T23:04:28.488" v="6303" actId="1076"/>
          <ac:spMkLst>
            <pc:docMk/>
            <pc:sldMk cId="0" sldId="257"/>
            <ac:spMk id="1061" creationId="{8A028EE8-542D-1045-72D2-6CEABDD52DBD}"/>
          </ac:spMkLst>
        </pc:spChg>
        <pc:graphicFrameChg chg="mod">
          <ac:chgData name="Katona Gergő" userId="e60d4132-d8a9-4668-aae8-2b5318fc2c75" providerId="ADAL" clId="{B0F7B39D-DF21-4CB8-AAB3-8D3F1B466C3A}" dt="2022-11-07T23:04:21.783" v="6302" actId="1076"/>
          <ac:graphicFrameMkLst>
            <pc:docMk/>
            <pc:sldMk cId="0" sldId="257"/>
            <ac:graphicFrameMk id="8" creationId="{933E50EC-EEE0-C177-28B1-2FE5F46E963A}"/>
          </ac:graphicFrameMkLst>
        </pc:graphicFrameChg>
        <pc:graphicFrameChg chg="mod">
          <ac:chgData name="Katona Gergő" userId="e60d4132-d8a9-4668-aae8-2b5318fc2c75" providerId="ADAL" clId="{B0F7B39D-DF21-4CB8-AAB3-8D3F1B466C3A}" dt="2022-11-07T23:05:19.679" v="6307" actId="1076"/>
          <ac:graphicFrameMkLst>
            <pc:docMk/>
            <pc:sldMk cId="0" sldId="257"/>
            <ac:graphicFrameMk id="9" creationId="{FAAB2DC8-5C94-FDC0-199F-4D239A1BA077}"/>
          </ac:graphicFrameMkLst>
        </pc:graphicFrameChg>
        <pc:picChg chg="del">
          <ac:chgData name="Katona Gergő" userId="e60d4132-d8a9-4668-aae8-2b5318fc2c75" providerId="ADAL" clId="{B0F7B39D-DF21-4CB8-AAB3-8D3F1B466C3A}" dt="2022-11-07T21:43:17.468" v="1443" actId="478"/>
          <ac:picMkLst>
            <pc:docMk/>
            <pc:sldMk cId="0" sldId="257"/>
            <ac:picMk id="7" creationId="{4786357D-4DAA-C065-29AE-50A91CA74843}"/>
          </ac:picMkLst>
        </pc:picChg>
        <pc:picChg chg="add mod modCrop">
          <ac:chgData name="Katona Gergő" userId="e60d4132-d8a9-4668-aae8-2b5318fc2c75" providerId="ADAL" clId="{B0F7B39D-DF21-4CB8-AAB3-8D3F1B466C3A}" dt="2022-11-07T23:05:08.874" v="6306" actId="1076"/>
          <ac:picMkLst>
            <pc:docMk/>
            <pc:sldMk cId="0" sldId="257"/>
            <ac:picMk id="11" creationId="{3EAF9DED-B0F7-B0E4-06B6-3D7D5B7A032E}"/>
          </ac:picMkLst>
        </pc:picChg>
        <pc:picChg chg="mod">
          <ac:chgData name="Katona Gergő" userId="e60d4132-d8a9-4668-aae8-2b5318fc2c75" providerId="ADAL" clId="{B0F7B39D-DF21-4CB8-AAB3-8D3F1B466C3A}" dt="2022-11-07T22:30:35.786" v="5752" actId="1076"/>
          <ac:picMkLst>
            <pc:docMk/>
            <pc:sldMk cId="0" sldId="257"/>
            <ac:picMk id="1030" creationId="{37E35117-EF59-D135-058B-C88A5332C052}"/>
          </ac:picMkLst>
        </pc:picChg>
      </pc:sldChg>
    </pc:docChg>
  </pc:docChgLst>
  <pc:docChgLst>
    <pc:chgData name="Károly Krisztián" userId="233cafc9-3d37-4374-91d8-8ebada2bc6c4" providerId="ADAL" clId="{1B584DEE-13D3-4BA3-A65E-AACBFA969C64}"/>
    <pc:docChg chg="undo custSel modSld">
      <pc:chgData name="Károly Krisztián" userId="233cafc9-3d37-4374-91d8-8ebada2bc6c4" providerId="ADAL" clId="{1B584DEE-13D3-4BA3-A65E-AACBFA969C64}" dt="2023-03-26T20:04:55.253" v="310" actId="14100"/>
      <pc:docMkLst>
        <pc:docMk/>
      </pc:docMkLst>
      <pc:sldChg chg="addSp delSp modSp mod">
        <pc:chgData name="Károly Krisztián" userId="233cafc9-3d37-4374-91d8-8ebada2bc6c4" providerId="ADAL" clId="{1B584DEE-13D3-4BA3-A65E-AACBFA969C64}" dt="2023-03-26T20:04:55.253" v="310" actId="14100"/>
        <pc:sldMkLst>
          <pc:docMk/>
          <pc:sldMk cId="0" sldId="257"/>
        </pc:sldMkLst>
        <pc:spChg chg="mo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6" creationId="{E434BA4A-6E48-4E9D-8071-1E64BE5CE30E}"/>
          </ac:spMkLst>
        </pc:spChg>
        <pc:spChg chg="mo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8" creationId="{2920FB42-E8A2-4DA6-8963-5F1D86A8E33D}"/>
          </ac:spMkLst>
        </pc:spChg>
        <pc:spChg chg="mo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10" creationId="{603797E5-1BA6-49CA-AB45-E52C466A512C}"/>
          </ac:spMkLst>
        </pc:spChg>
        <pc:spChg chg="mo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13" creationId="{6F1C46EE-1B05-4B0B-B38E-9B28B12FA19D}"/>
          </ac:spMkLst>
        </pc:spChg>
        <pc:spChg chg="mo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15" creationId="{199C4A91-6163-4340-9036-1F0D8F1D3787}"/>
          </ac:spMkLst>
        </pc:spChg>
        <pc:spChg chg="mod">
          <ac:chgData name="Károly Krisztián" userId="233cafc9-3d37-4374-91d8-8ebada2bc6c4" providerId="ADAL" clId="{1B584DEE-13D3-4BA3-A65E-AACBFA969C64}" dt="2023-03-26T20:04:55.253" v="310" actId="14100"/>
          <ac:spMkLst>
            <pc:docMk/>
            <pc:sldMk cId="0" sldId="257"/>
            <ac:spMk id="16" creationId="{2A36198E-7C64-4A45-ADDD-A135F5475176}"/>
          </ac:spMkLst>
        </pc:spChg>
        <pc:spChg chg="mo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17" creationId="{FAC7E21D-A827-4EA6-A126-3A1C3929A555}"/>
          </ac:spMkLst>
        </pc:spChg>
        <pc:spChg chg="mod">
          <ac:chgData name="Károly Krisztián" userId="233cafc9-3d37-4374-91d8-8ebada2bc6c4" providerId="ADAL" clId="{1B584DEE-13D3-4BA3-A65E-AACBFA969C64}" dt="2023-03-26T20:04:32.062" v="309" actId="120"/>
          <ac:spMkLst>
            <pc:docMk/>
            <pc:sldMk cId="0" sldId="257"/>
            <ac:spMk id="21" creationId="{00000000-0000-0000-0000-000000000000}"/>
          </ac:spMkLst>
        </pc:spChg>
        <pc:spChg chg="add mod or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22" creationId="{90663D22-0657-F80A-37E0-5A9B6DA6BE20}"/>
          </ac:spMkLst>
        </pc:spChg>
        <pc:spChg chg="mod">
          <ac:chgData name="Károly Krisztián" userId="233cafc9-3d37-4374-91d8-8ebada2bc6c4" providerId="ADAL" clId="{1B584DEE-13D3-4BA3-A65E-AACBFA969C64}" dt="2023-03-26T20:03:54.162" v="307" actId="2711"/>
          <ac:spMkLst>
            <pc:docMk/>
            <pc:sldMk cId="0" sldId="257"/>
            <ac:spMk id="27" creationId="{00000000-0000-0000-0000-000000000000}"/>
          </ac:spMkLst>
        </pc:spChg>
        <pc:picChg chg="mod">
          <ac:chgData name="Károly Krisztián" userId="233cafc9-3d37-4374-91d8-8ebada2bc6c4" providerId="ADAL" clId="{1B584DEE-13D3-4BA3-A65E-AACBFA969C64}" dt="2023-03-26T20:03:54.162" v="307" actId="2711"/>
          <ac:picMkLst>
            <pc:docMk/>
            <pc:sldMk cId="0" sldId="257"/>
            <ac:picMk id="2" creationId="{00000000-0000-0000-0000-000000000000}"/>
          </ac:picMkLst>
        </pc:picChg>
        <pc:picChg chg="del">
          <ac:chgData name="Károly Krisztián" userId="233cafc9-3d37-4374-91d8-8ebada2bc6c4" providerId="ADAL" clId="{1B584DEE-13D3-4BA3-A65E-AACBFA969C64}" dt="2023-03-26T19:00:45.998" v="46" actId="478"/>
          <ac:picMkLst>
            <pc:docMk/>
            <pc:sldMk cId="0" sldId="257"/>
            <ac:picMk id="3" creationId="{00000000-0000-0000-0000-000000000000}"/>
          </ac:picMkLst>
        </pc:picChg>
        <pc:picChg chg="del">
          <ac:chgData name="Károly Krisztián" userId="233cafc9-3d37-4374-91d8-8ebada2bc6c4" providerId="ADAL" clId="{1B584DEE-13D3-4BA3-A65E-AACBFA969C64}" dt="2023-03-26T19:00:49.793" v="47" actId="478"/>
          <ac:picMkLst>
            <pc:docMk/>
            <pc:sldMk cId="0" sldId="257"/>
            <ac:picMk id="4" creationId="{00000000-0000-0000-0000-000000000000}"/>
          </ac:picMkLst>
        </pc:picChg>
        <pc:picChg chg="del">
          <ac:chgData name="Károly Krisztián" userId="233cafc9-3d37-4374-91d8-8ebada2bc6c4" providerId="ADAL" clId="{1B584DEE-13D3-4BA3-A65E-AACBFA969C64}" dt="2023-03-26T19:00:44.101" v="45" actId="478"/>
          <ac:picMkLst>
            <pc:docMk/>
            <pc:sldMk cId="0" sldId="257"/>
            <ac:picMk id="5" creationId="{00000000-0000-0000-0000-000000000000}"/>
          </ac:picMkLst>
        </pc:picChg>
        <pc:picChg chg="mod">
          <ac:chgData name="Károly Krisztián" userId="233cafc9-3d37-4374-91d8-8ebada2bc6c4" providerId="ADAL" clId="{1B584DEE-13D3-4BA3-A65E-AACBFA969C64}" dt="2023-03-26T20:03:54.162" v="307" actId="2711"/>
          <ac:picMkLst>
            <pc:docMk/>
            <pc:sldMk cId="0" sldId="257"/>
            <ac:picMk id="7" creationId="{9D2D6F8D-A92A-4151-8EA4-ABE10EC35F68}"/>
          </ac:picMkLst>
        </pc:picChg>
        <pc:picChg chg="mod">
          <ac:chgData name="Károly Krisztián" userId="233cafc9-3d37-4374-91d8-8ebada2bc6c4" providerId="ADAL" clId="{1B584DEE-13D3-4BA3-A65E-AACBFA969C64}" dt="2023-03-26T20:03:54.162" v="307" actId="2711"/>
          <ac:picMkLst>
            <pc:docMk/>
            <pc:sldMk cId="0" sldId="257"/>
            <ac:picMk id="11" creationId="{85E24579-97B9-4E04-87F7-F799D1CB4EB7}"/>
          </ac:picMkLst>
        </pc:picChg>
        <pc:picChg chg="mod">
          <ac:chgData name="Károly Krisztián" userId="233cafc9-3d37-4374-91d8-8ebada2bc6c4" providerId="ADAL" clId="{1B584DEE-13D3-4BA3-A65E-AACBFA969C64}" dt="2023-03-26T20:03:54.162" v="307" actId="2711"/>
          <ac:picMkLst>
            <pc:docMk/>
            <pc:sldMk cId="0" sldId="257"/>
            <ac:picMk id="12" creationId="{4DD3C3BB-D970-4EDA-B0DB-62A70D73499A}"/>
          </ac:picMkLst>
        </pc:picChg>
        <pc:picChg chg="add mod">
          <ac:chgData name="Károly Krisztián" userId="233cafc9-3d37-4374-91d8-8ebada2bc6c4" providerId="ADAL" clId="{1B584DEE-13D3-4BA3-A65E-AACBFA969C64}" dt="2023-03-26T20:03:54.162" v="307" actId="2711"/>
          <ac:picMkLst>
            <pc:docMk/>
            <pc:sldMk cId="0" sldId="257"/>
            <ac:picMk id="18" creationId="{F4320776-40FF-3C49-3D08-4E1CF262A95C}"/>
          </ac:picMkLst>
        </pc:picChg>
        <pc:picChg chg="del">
          <ac:chgData name="Károly Krisztián" userId="233cafc9-3d37-4374-91d8-8ebada2bc6c4" providerId="ADAL" clId="{1B584DEE-13D3-4BA3-A65E-AACBFA969C64}" dt="2023-03-26T18:50:03.270" v="34" actId="478"/>
          <ac:picMkLst>
            <pc:docMk/>
            <pc:sldMk cId="0" sldId="257"/>
            <ac:picMk id="19" creationId="{00000000-0000-0000-0000-000000000000}"/>
          </ac:picMkLst>
        </pc:picChg>
        <pc:picChg chg="add del mod">
          <ac:chgData name="Károly Krisztián" userId="233cafc9-3d37-4374-91d8-8ebada2bc6c4" providerId="ADAL" clId="{1B584DEE-13D3-4BA3-A65E-AACBFA969C64}" dt="2023-03-26T19:59:36.611" v="152" actId="478"/>
          <ac:picMkLst>
            <pc:docMk/>
            <pc:sldMk cId="0" sldId="257"/>
            <ac:picMk id="20" creationId="{91DCB786-E68C-53B2-70FF-A6F09E35F281}"/>
          </ac:picMkLst>
        </pc:picChg>
        <pc:picChg chg="add del mod">
          <ac:chgData name="Károly Krisztián" userId="233cafc9-3d37-4374-91d8-8ebada2bc6c4" providerId="ADAL" clId="{1B584DEE-13D3-4BA3-A65E-AACBFA969C64}" dt="2023-03-26T20:00:30.715" v="270" actId="478"/>
          <ac:picMkLst>
            <pc:docMk/>
            <pc:sldMk cId="0" sldId="257"/>
            <ac:picMk id="24" creationId="{DE8BDD31-4AB2-4DDF-8205-E5294056B825}"/>
          </ac:picMkLst>
        </pc:picChg>
        <pc:picChg chg="del">
          <ac:chgData name="Károly Krisztián" userId="233cafc9-3d37-4374-91d8-8ebada2bc6c4" providerId="ADAL" clId="{1B584DEE-13D3-4BA3-A65E-AACBFA969C64}" dt="2023-03-26T19:00:51.682" v="48" actId="478"/>
          <ac:picMkLst>
            <pc:docMk/>
            <pc:sldMk cId="0" sldId="257"/>
            <ac:picMk id="34" creationId="{C437B18B-A725-4268-94EC-817649E38D54}"/>
          </ac:picMkLst>
        </pc:picChg>
        <pc:picChg chg="del">
          <ac:chgData name="Károly Krisztián" userId="233cafc9-3d37-4374-91d8-8ebada2bc6c4" providerId="ADAL" clId="{1B584DEE-13D3-4BA3-A65E-AACBFA969C64}" dt="2023-03-26T19:00:33.662" v="41" actId="478"/>
          <ac:picMkLst>
            <pc:docMk/>
            <pc:sldMk cId="0" sldId="257"/>
            <ac:picMk id="35" creationId="{C9DFF02B-4CC3-49F0-94D5-EF5681BD26F2}"/>
          </ac:picMkLst>
        </pc:picChg>
        <pc:picChg chg="del">
          <ac:chgData name="Károly Krisztián" userId="233cafc9-3d37-4374-91d8-8ebada2bc6c4" providerId="ADAL" clId="{1B584DEE-13D3-4BA3-A65E-AACBFA969C64}" dt="2023-03-26T19:00:29.452" v="39" actId="478"/>
          <ac:picMkLst>
            <pc:docMk/>
            <pc:sldMk cId="0" sldId="257"/>
            <ac:picMk id="36" creationId="{D3984E91-227B-483E-BC86-67F24F29E810}"/>
          </ac:picMkLst>
        </pc:picChg>
        <pc:picChg chg="del">
          <ac:chgData name="Károly Krisztián" userId="233cafc9-3d37-4374-91d8-8ebada2bc6c4" providerId="ADAL" clId="{1B584DEE-13D3-4BA3-A65E-AACBFA969C64}" dt="2023-03-26T19:00:31.610" v="40" actId="478"/>
          <ac:picMkLst>
            <pc:docMk/>
            <pc:sldMk cId="0" sldId="257"/>
            <ac:picMk id="37" creationId="{3F5C39F4-FDEA-4D7A-AF29-7ADE8F9F1942}"/>
          </ac:picMkLst>
        </pc:picChg>
        <pc:picChg chg="mod">
          <ac:chgData name="Károly Krisztián" userId="233cafc9-3d37-4374-91d8-8ebada2bc6c4" providerId="ADAL" clId="{1B584DEE-13D3-4BA3-A65E-AACBFA969C64}" dt="2023-03-26T20:03:54.162" v="307" actId="2711"/>
          <ac:picMkLst>
            <pc:docMk/>
            <pc:sldMk cId="0" sldId="257"/>
            <ac:picMk id="1030" creationId="{37E35117-EF59-D135-058B-C88A5332C052}"/>
          </ac:picMkLst>
        </pc:picChg>
        <pc:cxnChg chg="del mod">
          <ac:chgData name="Károly Krisztián" userId="233cafc9-3d37-4374-91d8-8ebada2bc6c4" providerId="ADAL" clId="{1B584DEE-13D3-4BA3-A65E-AACBFA969C64}" dt="2023-03-26T20:00:48.212" v="284" actId="478"/>
          <ac:cxnSpMkLst>
            <pc:docMk/>
            <pc:sldMk cId="0" sldId="257"/>
            <ac:cxnSpMk id="14" creationId="{00000000-0000-0000-0000-000000000000}"/>
          </ac:cxnSpMkLst>
        </pc:cxnChg>
        <pc:cxnChg chg="del">
          <ac:chgData name="Károly Krisztián" userId="233cafc9-3d37-4374-91d8-8ebada2bc6c4" providerId="ADAL" clId="{1B584DEE-13D3-4BA3-A65E-AACBFA969C64}" dt="2023-03-26T20:00:46.215" v="283" actId="478"/>
          <ac:cxnSpMkLst>
            <pc:docMk/>
            <pc:sldMk cId="0" sldId="257"/>
            <ac:cxnSpMk id="26" creationId="{00000000-0000-0000-0000-000000000000}"/>
          </ac:cxnSpMkLst>
        </pc:cxnChg>
        <pc:cxnChg chg="del">
          <ac:chgData name="Károly Krisztián" userId="233cafc9-3d37-4374-91d8-8ebada2bc6c4" providerId="ADAL" clId="{1B584DEE-13D3-4BA3-A65E-AACBFA969C64}" dt="2023-03-26T19:01:44.587" v="51" actId="478"/>
          <ac:cxnSpMkLst>
            <pc:docMk/>
            <pc:sldMk cId="0" sldId="257"/>
            <ac:cxnSpMk id="40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1AF14D-6E55-4178-B432-F9111A227921}" type="datetimeFigureOut">
              <a:rPr lang="hu-HU" smtClean="0"/>
              <a:t>2024.01.30.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2090738" y="1227138"/>
            <a:ext cx="2487612" cy="3314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66750" y="4725988"/>
            <a:ext cx="5335588" cy="3867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32815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778250" y="9328150"/>
            <a:ext cx="2889250" cy="492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EA9F7B-7CD3-40BD-BA37-8BAB7A58A68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6256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A9F7B-7CD3-40BD-BA37-8BAB7A58A68F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61853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20090" y="3976795"/>
            <a:ext cx="8161020" cy="2744047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440180" y="7254240"/>
            <a:ext cx="6720840" cy="32715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746220" y="717127"/>
            <a:ext cx="3023711" cy="15293764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71751" y="717127"/>
            <a:ext cx="8914448" cy="1529376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8429" y="8226215"/>
            <a:ext cx="8161020" cy="2542540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58429" y="5425866"/>
            <a:ext cx="8161020" cy="2800349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671752" y="4181264"/>
            <a:ext cx="5969079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800850" y="4181264"/>
            <a:ext cx="5969080" cy="11829627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</p:spPr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0061" y="2865545"/>
            <a:ext cx="4242197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80061" y="4059768"/>
            <a:ext cx="4242197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877277" y="2865545"/>
            <a:ext cx="4243864" cy="1194223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877277" y="4059768"/>
            <a:ext cx="4243864" cy="7375737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0061" y="509693"/>
            <a:ext cx="3158729" cy="216916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753802" y="509695"/>
            <a:ext cx="5367338" cy="10925811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80061" y="2678855"/>
            <a:ext cx="3158729" cy="8756651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81902" y="8961121"/>
            <a:ext cx="5760720" cy="1057911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881902" y="1143847"/>
            <a:ext cx="5760720" cy="768096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881902" y="10019032"/>
            <a:ext cx="5760720" cy="1502409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80060" y="512657"/>
            <a:ext cx="8641080" cy="21336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80060" y="2987041"/>
            <a:ext cx="8641080" cy="8448464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800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B571CE-47F0-44C8-90C8-27AF6ABDE960}" type="datetimeFigureOut">
              <a:rPr lang="hu-HU" smtClean="0"/>
              <a:pPr/>
              <a:t>2024.01.30.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280410" y="11865189"/>
            <a:ext cx="30403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880860" y="11865189"/>
            <a:ext cx="2240280" cy="681567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9D2E2A-A5FE-4767-B1A5-7FBE2A17FFD6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mithsonianmag.com/air-space-magazine/roger-virginia-we-see-you-in-idaho-180964332/" TargetMode="External"/><Relationship Id="rId13" Type="http://schemas.openxmlformats.org/officeDocument/2006/relationships/hyperlink" Target="https://www.emerald.com/insight/content/doi/10.1108/AEAT-09-2018-0241/full/html" TargetMode="External"/><Relationship Id="rId3" Type="http://schemas.openxmlformats.org/officeDocument/2006/relationships/image" Target="../media/image1.png"/><Relationship Id="rId7" Type="http://schemas.openxmlformats.org/officeDocument/2006/relationships/hyperlink" Target="https://www.flir.com/discover/iis/machine-vision/accurate-360-spherical-imaging-with-multiple-pre-calibrated-sensors/" TargetMode="External"/><Relationship Id="rId12" Type="http://schemas.openxmlformats.org/officeDocument/2006/relationships/hyperlink" Target="https://www.mdpi.com/2073-8994/12/9/1491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11" Type="http://schemas.openxmlformats.org/officeDocument/2006/relationships/hyperlink" Target="https://nats.aero/blog/2018/03/digital-towers-questions-answered/" TargetMode="External"/><Relationship Id="rId5" Type="http://schemas.openxmlformats.org/officeDocument/2006/relationships/image" Target="../media/image3.jpg"/><Relationship Id="rId15" Type="http://schemas.openxmlformats.org/officeDocument/2006/relationships/image" Target="../media/image6.jpeg"/><Relationship Id="rId10" Type="http://schemas.openxmlformats.org/officeDocument/2006/relationships/hyperlink" Target="https://ieeexplore.ieee.org/abstract/document/9384236" TargetMode="External"/><Relationship Id="rId4" Type="http://schemas.openxmlformats.org/officeDocument/2006/relationships/image" Target="../media/image2.jpeg"/><Relationship Id="rId9" Type="http://schemas.openxmlformats.org/officeDocument/2006/relationships/hyperlink" Target="http://matchsz.inf.elte.hu/VVprojekt/szakdoli/MatuszkaTamas.pdf" TargetMode="External"/><Relationship Id="rId1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églalap 21">
            <a:extLst>
              <a:ext uri="{FF2B5EF4-FFF2-40B4-BE49-F238E27FC236}">
                <a16:creationId xmlns:a16="http://schemas.microsoft.com/office/drawing/2014/main" id="{90663D22-0657-F80A-37E0-5A9B6DA6BE20}"/>
              </a:ext>
            </a:extLst>
          </p:cNvPr>
          <p:cNvSpPr/>
          <p:nvPr/>
        </p:nvSpPr>
        <p:spPr>
          <a:xfrm>
            <a:off x="0" y="-160"/>
            <a:ext cx="9597317" cy="637308"/>
          </a:xfrm>
          <a:prstGeom prst="rect">
            <a:avLst/>
          </a:prstGeom>
          <a:solidFill>
            <a:srgbClr val="B6D3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hu-HU">
              <a:latin typeface="Garamond" panose="02020404030301010803" pitchFamily="18" charset="0"/>
            </a:endParaRPr>
          </a:p>
        </p:txBody>
      </p:sp>
      <p:sp>
        <p:nvSpPr>
          <p:cNvPr id="21" name="Tartalom helye 12"/>
          <p:cNvSpPr txBox="1">
            <a:spLocks/>
          </p:cNvSpPr>
          <p:nvPr/>
        </p:nvSpPr>
        <p:spPr>
          <a:xfrm>
            <a:off x="81308" y="912176"/>
            <a:ext cx="6653812" cy="6068474"/>
          </a:xfrm>
          <a:prstGeom prst="rect">
            <a:avLst/>
          </a:prstGeom>
        </p:spPr>
        <p:txBody>
          <a:bodyPr vert="horz" lIns="128016" tIns="64008" rIns="128016" bIns="64008" numCol="3" spcCol="36000" rtlCol="0">
            <a:noAutofit/>
          </a:bodyPr>
          <a:lstStyle/>
          <a:p>
            <a:pPr indent="-457200">
              <a:spcBef>
                <a:spcPts val="600"/>
              </a:spcBef>
              <a:spcAft>
                <a:spcPts val="600"/>
              </a:spcAft>
            </a:pPr>
            <a:r>
              <a:rPr lang="hu-HU" sz="1400" cap="small" dirty="0" err="1">
                <a:latin typeface="Garamond" panose="02020404030301010803" pitchFamily="18" charset="0"/>
                <a:cs typeface="Times New Roman" panose="02020603050405020304" pitchFamily="18" charset="0"/>
              </a:rPr>
              <a:t>Lorem</a:t>
            </a:r>
            <a:r>
              <a:rPr lang="hu-HU" sz="1400" cap="small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1400" cap="small" dirty="0" err="1">
                <a:latin typeface="Garamond" panose="02020404030301010803" pitchFamily="18" charset="0"/>
                <a:cs typeface="Times New Roman" panose="02020603050405020304" pitchFamily="18" charset="0"/>
              </a:rPr>
              <a:t>Ipsum</a:t>
            </a:r>
            <a:endParaRPr lang="hu-HU" sz="1400" cap="small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indent="-457200"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Szerző</a:t>
            </a:r>
          </a:p>
          <a:p>
            <a:pPr indent="-457200" algn="just">
              <a:spcBef>
                <a:spcPts val="600"/>
              </a:spcBef>
              <a:spcAft>
                <a:spcPts val="600"/>
              </a:spcAft>
            </a:pPr>
            <a:r>
              <a:rPr lang="hu-HU" sz="1200" dirty="0" smtClean="0">
                <a:latin typeface="Garamond" panose="02020404030301010803" pitchFamily="18" charset="0"/>
                <a:cs typeface="Times New Roman" panose="02020603050405020304" pitchFamily="18" charset="0"/>
              </a:rPr>
              <a:t>Intézmény</a:t>
            </a:r>
          </a:p>
          <a:p>
            <a:pPr algn="just"/>
            <a:endParaRPr lang="hu-HU" sz="12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ipsum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dolor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adipiscing</a:t>
            </a:r>
            <a:r>
              <a:rPr lang="hu-HU" sz="800" dirty="0">
                <a:latin typeface="Garamond" panose="02020404030301010803" pitchFamily="18" charset="0"/>
              </a:rPr>
              <a:t> elit.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tortor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 sem. </a:t>
            </a:r>
            <a:r>
              <a:rPr lang="hu-HU" sz="800" dirty="0" err="1">
                <a:latin typeface="Garamond" panose="02020404030301010803" pitchFamily="18" charset="0"/>
              </a:rPr>
              <a:t>Aenean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nibh</a:t>
            </a:r>
            <a:r>
              <a:rPr lang="hu-HU" sz="800" dirty="0">
                <a:latin typeface="Garamond" panose="02020404030301010803" pitchFamily="18" charset="0"/>
              </a:rPr>
              <a:t> nulla, </a:t>
            </a:r>
            <a:r>
              <a:rPr lang="hu-HU" sz="800" dirty="0" err="1">
                <a:latin typeface="Garamond" panose="02020404030301010803" pitchFamily="18" charset="0"/>
              </a:rPr>
              <a:t>euismod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dapibus</a:t>
            </a:r>
            <a:r>
              <a:rPr lang="hu-HU" sz="800" dirty="0">
                <a:latin typeface="Garamond" panose="02020404030301010803" pitchFamily="18" charset="0"/>
              </a:rPr>
              <a:t> in, </a:t>
            </a:r>
            <a:r>
              <a:rPr lang="hu-HU" sz="800" dirty="0" err="1">
                <a:latin typeface="Garamond" panose="02020404030301010803" pitchFamily="18" charset="0"/>
              </a:rPr>
              <a:t>sodales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Aliquam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eleifend</a:t>
            </a:r>
            <a:r>
              <a:rPr lang="hu-HU" sz="800" dirty="0">
                <a:latin typeface="Garamond" panose="02020404030301010803" pitchFamily="18" charset="0"/>
              </a:rPr>
              <a:t>, ex </a:t>
            </a:r>
            <a:r>
              <a:rPr lang="hu-HU" sz="800" dirty="0" err="1">
                <a:latin typeface="Garamond" panose="02020404030301010803" pitchFamily="18" charset="0"/>
              </a:rPr>
              <a:t>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egestas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luctus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enim</a:t>
            </a:r>
            <a:r>
              <a:rPr lang="hu-HU" sz="800" dirty="0">
                <a:latin typeface="Garamond" panose="02020404030301010803" pitchFamily="18" charset="0"/>
              </a:rPr>
              <a:t> mi </a:t>
            </a:r>
            <a:r>
              <a:rPr lang="hu-HU" sz="800" dirty="0" err="1">
                <a:latin typeface="Garamond" panose="02020404030301010803" pitchFamily="18" charset="0"/>
              </a:rPr>
              <a:t>blandit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erat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accumsan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nunc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Nunc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interdum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sollicitudin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nisl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luctus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Suspendisse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cursus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tempus</a:t>
            </a:r>
            <a:r>
              <a:rPr lang="hu-HU" sz="800" dirty="0">
                <a:latin typeface="Garamond" panose="02020404030301010803" pitchFamily="18" charset="0"/>
              </a:rPr>
              <a:t> nulla.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viverra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eleifend</a:t>
            </a:r>
            <a:r>
              <a:rPr lang="hu-HU" sz="800" dirty="0">
                <a:latin typeface="Garamond" panose="02020404030301010803" pitchFamily="18" charset="0"/>
              </a:rPr>
              <a:t> porta.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urna </a:t>
            </a:r>
            <a:r>
              <a:rPr lang="hu-HU" sz="800" dirty="0" err="1">
                <a:latin typeface="Garamond" panose="02020404030301010803" pitchFamily="18" charset="0"/>
              </a:rPr>
              <a:t>viverra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vulputate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odio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Aliquam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varius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dolor</a:t>
            </a:r>
            <a:r>
              <a:rPr lang="hu-HU" sz="800" dirty="0">
                <a:latin typeface="Garamond" panose="02020404030301010803" pitchFamily="18" charset="0"/>
              </a:rPr>
              <a:t> non </a:t>
            </a:r>
            <a:r>
              <a:rPr lang="hu-HU" sz="800" dirty="0" err="1">
                <a:latin typeface="Garamond" panose="02020404030301010803" pitchFamily="18" charset="0"/>
              </a:rPr>
              <a:t>dignissim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orci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enim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sapien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fermentum elit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 non </a:t>
            </a:r>
            <a:r>
              <a:rPr lang="hu-HU" sz="800" dirty="0" err="1">
                <a:latin typeface="Garamond" panose="02020404030301010803" pitchFamily="18" charset="0"/>
              </a:rPr>
              <a:t>libero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Morbi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congue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condimentum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euismod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 ex </a:t>
            </a:r>
            <a:r>
              <a:rPr lang="hu-HU" sz="800" dirty="0" err="1">
                <a:latin typeface="Garamond" panose="02020404030301010803" pitchFamily="18" charset="0"/>
              </a:rPr>
              <a:t>tincidunt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mollis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a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faucibus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bibendum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pulvinar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pulvinar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interdum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bibendum</a:t>
            </a:r>
            <a:r>
              <a:rPr lang="hu-HU" sz="800" dirty="0">
                <a:latin typeface="Garamond" panose="02020404030301010803" pitchFamily="18" charset="0"/>
              </a:rPr>
              <a:t> porta.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ipsum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elementum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a, </a:t>
            </a:r>
            <a:r>
              <a:rPr lang="hu-HU" sz="800" dirty="0" err="1">
                <a:latin typeface="Garamond" panose="02020404030301010803" pitchFamily="18" charset="0"/>
              </a:rPr>
              <a:t>pharetra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velit</a:t>
            </a:r>
            <a:r>
              <a:rPr lang="hu-HU" sz="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>
                <a:latin typeface="Garamond" panose="02020404030301010803" pitchFamily="18" charset="0"/>
              </a:rPr>
              <a:t>In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faucibus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. Integer </a:t>
            </a:r>
            <a:r>
              <a:rPr lang="hu-HU" sz="800" dirty="0" err="1">
                <a:latin typeface="Garamond" panose="02020404030301010803" pitchFamily="18" charset="0"/>
              </a:rPr>
              <a:t>consequat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tincidunt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, a </a:t>
            </a:r>
            <a:r>
              <a:rPr lang="hu-HU" sz="800" dirty="0" err="1">
                <a:latin typeface="Garamond" panose="02020404030301010803" pitchFamily="18" charset="0"/>
              </a:rPr>
              <a:t>auctor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lectus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in.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porttitor</a:t>
            </a:r>
            <a:r>
              <a:rPr lang="hu-HU" sz="800" dirty="0">
                <a:latin typeface="Garamond" panose="02020404030301010803" pitchFamily="18" charset="0"/>
              </a:rPr>
              <a:t> ex eget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imperdiet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felis</a:t>
            </a:r>
            <a:r>
              <a:rPr lang="hu-HU" sz="800" dirty="0">
                <a:latin typeface="Garamond" panose="02020404030301010803" pitchFamily="18" charset="0"/>
              </a:rPr>
              <a:t> tortor, </a:t>
            </a:r>
            <a:r>
              <a:rPr lang="hu-HU" sz="800" dirty="0" err="1">
                <a:latin typeface="Garamond" panose="02020404030301010803" pitchFamily="18" charset="0"/>
              </a:rPr>
              <a:t>vulputate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at</a:t>
            </a:r>
            <a:r>
              <a:rPr lang="hu-HU" sz="800" dirty="0">
                <a:latin typeface="Garamond" panose="02020404030301010803" pitchFamily="18" charset="0"/>
              </a:rPr>
              <a:t> turpis vitae,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rhoncus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Fusce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porta.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eros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porttitor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mollis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purus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tincidunt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 dui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nibh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condimentum</a:t>
            </a:r>
            <a:r>
              <a:rPr lang="hu-HU" sz="800" dirty="0">
                <a:latin typeface="Garamond" panose="02020404030301010803" pitchFamily="18" charset="0"/>
              </a:rPr>
              <a:t> elit </a:t>
            </a:r>
            <a:r>
              <a:rPr lang="hu-HU" sz="800" dirty="0" err="1">
                <a:latin typeface="Garamond" panose="02020404030301010803" pitchFamily="18" charset="0"/>
              </a:rPr>
              <a:t>commodo</a:t>
            </a:r>
            <a:r>
              <a:rPr lang="hu-HU" sz="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 err="1">
                <a:latin typeface="Garamond" panose="02020404030301010803" pitchFamily="18" charset="0"/>
              </a:rPr>
              <a:t>Proin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ultrices</a:t>
            </a:r>
            <a:r>
              <a:rPr lang="hu-HU" sz="800" dirty="0">
                <a:latin typeface="Garamond" panose="02020404030301010803" pitchFamily="18" charset="0"/>
              </a:rPr>
              <a:t> urna,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ultrices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justo</a:t>
            </a:r>
            <a:r>
              <a:rPr lang="hu-HU" sz="800" dirty="0">
                <a:latin typeface="Garamond" panose="02020404030301010803" pitchFamily="18" charset="0"/>
              </a:rPr>
              <a:t>. Maecenas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commodo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Phasellus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 turpis. </a:t>
            </a:r>
            <a:r>
              <a:rPr lang="hu-HU" sz="800" dirty="0" err="1">
                <a:latin typeface="Garamond" panose="02020404030301010803" pitchFamily="18" charset="0"/>
              </a:rPr>
              <a:t>Suspendisse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risus</a:t>
            </a:r>
            <a:r>
              <a:rPr lang="hu-HU" sz="800" dirty="0">
                <a:latin typeface="Garamond" panose="02020404030301010803" pitchFamily="18" charset="0"/>
              </a:rPr>
              <a:t> ante,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ut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condimentum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tempus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. Maecenas </a:t>
            </a:r>
            <a:r>
              <a:rPr lang="hu-HU" sz="800" dirty="0" err="1">
                <a:latin typeface="Garamond" panose="02020404030301010803" pitchFamily="18" charset="0"/>
              </a:rPr>
              <a:t>imperdiet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lacus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ultricies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posuere</a:t>
            </a:r>
            <a:r>
              <a:rPr lang="hu-HU" sz="800" dirty="0">
                <a:latin typeface="Garamond" panose="02020404030301010803" pitchFamily="18" charset="0"/>
              </a:rPr>
              <a:t>, dui ante </a:t>
            </a:r>
            <a:r>
              <a:rPr lang="hu-HU" sz="800" dirty="0" err="1">
                <a:latin typeface="Garamond" panose="02020404030301010803" pitchFamily="18" charset="0"/>
              </a:rPr>
              <a:t>dapibus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euismod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dapibus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erat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Etiam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ut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risus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lobortis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eleifend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sapien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ullamcorper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diam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nisi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mattis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volutpat</a:t>
            </a:r>
            <a:r>
              <a:rPr lang="hu-HU" sz="800" dirty="0">
                <a:latin typeface="Garamond" panose="02020404030301010803" pitchFamily="18" charset="0"/>
              </a:rPr>
              <a:t> sem vitae,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turpis.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lectus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leo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placerat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dolor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scelerisque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Nunc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 tortor </a:t>
            </a:r>
            <a:r>
              <a:rPr lang="hu-HU" sz="800" dirty="0" err="1">
                <a:latin typeface="Garamond" panose="02020404030301010803" pitchFamily="18" charset="0"/>
              </a:rPr>
              <a:t>volutpat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enim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scelerisque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ipsum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sodales</a:t>
            </a:r>
            <a:r>
              <a:rPr lang="hu-HU" sz="800" dirty="0">
                <a:latin typeface="Garamond" panose="02020404030301010803" pitchFamily="18" charset="0"/>
              </a:rPr>
              <a:t> nulla a </a:t>
            </a:r>
            <a:r>
              <a:rPr lang="hu-HU" sz="800" dirty="0" err="1">
                <a:latin typeface="Garamond" panose="02020404030301010803" pitchFamily="18" charset="0"/>
              </a:rPr>
              <a:t>malesuada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. Nullam ante sem, porta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purus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lobortis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hendrerit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a elit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. In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 tortor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 elit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Aenean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ornare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metus</a:t>
            </a:r>
            <a:r>
              <a:rPr lang="hu-HU" sz="800" dirty="0">
                <a:latin typeface="Garamond" panose="02020404030301010803" pitchFamily="18" charset="0"/>
              </a:rPr>
              <a:t> eget dui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lacinia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orci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congue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ornare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augue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feugiat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laoreet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felis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lectus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 et </a:t>
            </a:r>
            <a:r>
              <a:rPr lang="hu-HU" sz="800" dirty="0" err="1">
                <a:latin typeface="Garamond" panose="02020404030301010803" pitchFamily="18" charset="0"/>
              </a:rPr>
              <a:t>massa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Aliquam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hendrerit</a:t>
            </a:r>
            <a:r>
              <a:rPr lang="hu-HU" sz="800" dirty="0">
                <a:latin typeface="Garamond" panose="02020404030301010803" pitchFamily="18" charset="0"/>
              </a:rPr>
              <a:t> dui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gravida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posuere</a:t>
            </a:r>
            <a:r>
              <a:rPr lang="hu-HU" sz="800" dirty="0">
                <a:latin typeface="Garamond" panose="02020404030301010803" pitchFamily="18" charset="0"/>
              </a:rPr>
              <a:t>. Nulla </a:t>
            </a:r>
            <a:r>
              <a:rPr lang="hu-HU" sz="800" dirty="0" err="1">
                <a:latin typeface="Garamond" panose="02020404030301010803" pitchFamily="18" charset="0"/>
              </a:rPr>
              <a:t>convallis</a:t>
            </a:r>
            <a:r>
              <a:rPr lang="hu-HU" sz="800" dirty="0">
                <a:latin typeface="Garamond" panose="02020404030301010803" pitchFamily="18" charset="0"/>
              </a:rPr>
              <a:t> porta sem et elementum. </a:t>
            </a:r>
            <a:r>
              <a:rPr lang="hu-HU" sz="800" dirty="0" err="1">
                <a:latin typeface="Garamond" panose="02020404030301010803" pitchFamily="18" charset="0"/>
              </a:rPr>
              <a:t>Praesent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imperdiet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orci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tristique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Proin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porttitor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commodo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nibh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>
                <a:latin typeface="Garamond" panose="02020404030301010803" pitchFamily="18" charset="0"/>
              </a:rPr>
              <a:t>Orci </a:t>
            </a:r>
            <a:r>
              <a:rPr lang="hu-HU" sz="800" dirty="0" err="1">
                <a:latin typeface="Garamond" panose="02020404030301010803" pitchFamily="18" charset="0"/>
              </a:rPr>
              <a:t>varius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natoque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penatibus</a:t>
            </a:r>
            <a:r>
              <a:rPr lang="hu-HU" sz="800" dirty="0">
                <a:latin typeface="Garamond" panose="02020404030301010803" pitchFamily="18" charset="0"/>
              </a:rPr>
              <a:t> et </a:t>
            </a:r>
            <a:r>
              <a:rPr lang="hu-HU" sz="800" dirty="0" err="1">
                <a:latin typeface="Garamond" panose="02020404030301010803" pitchFamily="18" charset="0"/>
              </a:rPr>
              <a:t>magnis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parturient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montes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nascetur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ridiculus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mus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Proin</a:t>
            </a:r>
            <a:r>
              <a:rPr lang="hu-HU" sz="800" dirty="0">
                <a:latin typeface="Garamond" panose="02020404030301010803" pitchFamily="18" charset="0"/>
              </a:rPr>
              <a:t> elementum, </a:t>
            </a:r>
            <a:r>
              <a:rPr lang="hu-HU" sz="800" dirty="0" err="1">
                <a:latin typeface="Garamond" panose="02020404030301010803" pitchFamily="18" charset="0"/>
              </a:rPr>
              <a:t>nisi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sagittis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nibh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metus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turpis, </a:t>
            </a:r>
            <a:r>
              <a:rPr lang="hu-HU" sz="800" dirty="0" err="1">
                <a:latin typeface="Garamond" panose="02020404030301010803" pitchFamily="18" charset="0"/>
              </a:rPr>
              <a:t>ut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orci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felis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Etiam</a:t>
            </a:r>
            <a:r>
              <a:rPr lang="hu-HU" sz="800" dirty="0">
                <a:latin typeface="Garamond" panose="02020404030301010803" pitchFamily="18" charset="0"/>
              </a:rPr>
              <a:t> a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odio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efficitur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ultrices</a:t>
            </a:r>
            <a:r>
              <a:rPr lang="hu-HU" sz="800" dirty="0">
                <a:latin typeface="Garamond" panose="02020404030301010803" pitchFamily="18" charset="0"/>
              </a:rPr>
              <a:t> vitae, dictum et tortor. </a:t>
            </a:r>
            <a:r>
              <a:rPr lang="hu-HU" sz="800" dirty="0" err="1">
                <a:latin typeface="Garamond" panose="02020404030301010803" pitchFamily="18" charset="0"/>
              </a:rPr>
              <a:t>Duis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egestas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sollicitudin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Aenean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scelerisque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nisl</a:t>
            </a:r>
            <a:r>
              <a:rPr lang="hu-HU" sz="800" dirty="0">
                <a:latin typeface="Garamond" panose="02020404030301010803" pitchFamily="18" charset="0"/>
              </a:rPr>
              <a:t> sem, </a:t>
            </a:r>
            <a:r>
              <a:rPr lang="hu-HU" sz="800" dirty="0" err="1">
                <a:latin typeface="Garamond" panose="02020404030301010803" pitchFamily="18" charset="0"/>
              </a:rPr>
              <a:t>vel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aliquet</a:t>
            </a:r>
            <a:r>
              <a:rPr lang="hu-HU" sz="800" dirty="0">
                <a:latin typeface="Garamond" panose="02020404030301010803" pitchFamily="18" charset="0"/>
              </a:rPr>
              <a:t> tortor </a:t>
            </a:r>
            <a:r>
              <a:rPr lang="hu-HU" sz="800" dirty="0" err="1">
                <a:latin typeface="Garamond" panose="02020404030301010803" pitchFamily="18" charset="0"/>
              </a:rPr>
              <a:t>auctor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Suspendisse</a:t>
            </a:r>
            <a:r>
              <a:rPr lang="hu-HU" sz="800" dirty="0">
                <a:latin typeface="Garamond" panose="02020404030301010803" pitchFamily="18" charset="0"/>
              </a:rPr>
              <a:t> elementum </a:t>
            </a:r>
            <a:r>
              <a:rPr lang="hu-HU" sz="800" dirty="0" err="1">
                <a:latin typeface="Garamond" panose="02020404030301010803" pitchFamily="18" charset="0"/>
              </a:rPr>
              <a:t>ultrices</a:t>
            </a:r>
            <a:r>
              <a:rPr lang="hu-HU" sz="800" dirty="0">
                <a:latin typeface="Garamond" panose="02020404030301010803" pitchFamily="18" charset="0"/>
              </a:rPr>
              <a:t> est </a:t>
            </a:r>
            <a:r>
              <a:rPr lang="hu-HU" sz="800" dirty="0" err="1">
                <a:latin typeface="Garamond" panose="02020404030301010803" pitchFamily="18" charset="0"/>
              </a:rPr>
              <a:t>vel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hendrerit</a:t>
            </a:r>
            <a:r>
              <a:rPr lang="hu-HU" sz="800" dirty="0">
                <a:latin typeface="Garamond" panose="02020404030301010803" pitchFamily="18" charset="0"/>
              </a:rPr>
              <a:t>. Maecenas </a:t>
            </a:r>
            <a:r>
              <a:rPr lang="hu-HU" sz="800" dirty="0" err="1">
                <a:latin typeface="Garamond" panose="02020404030301010803" pitchFamily="18" charset="0"/>
              </a:rPr>
              <a:t>mollis</a:t>
            </a:r>
            <a:r>
              <a:rPr lang="hu-HU" sz="800" dirty="0">
                <a:latin typeface="Garamond" panose="02020404030301010803" pitchFamily="18" charset="0"/>
              </a:rPr>
              <a:t> sem </a:t>
            </a:r>
            <a:r>
              <a:rPr lang="hu-HU" sz="800" dirty="0" err="1">
                <a:latin typeface="Garamond" panose="02020404030301010803" pitchFamily="18" charset="0"/>
              </a:rPr>
              <a:t>nisl</a:t>
            </a:r>
            <a:r>
              <a:rPr lang="hu-HU" sz="800" dirty="0">
                <a:latin typeface="Garamond" panose="02020404030301010803" pitchFamily="18" charset="0"/>
              </a:rPr>
              <a:t>, eget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velit</a:t>
            </a:r>
            <a:r>
              <a:rPr lang="hu-HU" sz="800" dirty="0">
                <a:latin typeface="Garamond" panose="02020404030301010803" pitchFamily="18" charset="0"/>
              </a:rPr>
              <a:t> porta </a:t>
            </a:r>
            <a:r>
              <a:rPr lang="hu-HU" sz="800" dirty="0" err="1">
                <a:latin typeface="Garamond" panose="02020404030301010803" pitchFamily="18" charset="0"/>
              </a:rPr>
              <a:t>placerat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Phasellus</a:t>
            </a:r>
            <a:r>
              <a:rPr lang="hu-HU" sz="800" dirty="0">
                <a:latin typeface="Garamond" panose="02020404030301010803" pitchFamily="18" charset="0"/>
              </a:rPr>
              <a:t> a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auctor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hendrerit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massa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cursus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dolor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non elit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elit </a:t>
            </a:r>
            <a:r>
              <a:rPr lang="hu-HU" sz="800" dirty="0" err="1">
                <a:latin typeface="Garamond" panose="02020404030301010803" pitchFamily="18" charset="0"/>
              </a:rPr>
              <a:t>ultrices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sollicitudin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elit. In </a:t>
            </a:r>
            <a:r>
              <a:rPr lang="hu-HU" sz="800" dirty="0" err="1">
                <a:latin typeface="Garamond" panose="02020404030301010803" pitchFamily="18" charset="0"/>
              </a:rPr>
              <a:t>odio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lectus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efficitur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bibendum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hendrerit</a:t>
            </a:r>
            <a:r>
              <a:rPr lang="hu-HU" sz="800" dirty="0">
                <a:latin typeface="Garamond" panose="02020404030301010803" pitchFamily="18" charset="0"/>
              </a:rPr>
              <a:t>, fermentum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quam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Vivamus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libero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 smtClean="0">
                <a:latin typeface="Garamond" panose="02020404030301010803" pitchFamily="18" charset="0"/>
              </a:rPr>
              <a:t>accu</a:t>
            </a:r>
            <a:endParaRPr lang="hu-HU" sz="800" dirty="0" smtClean="0">
              <a:latin typeface="Garamond" panose="02020404030301010803" pitchFamily="18" charset="0"/>
            </a:endParaRPr>
          </a:p>
          <a:p>
            <a:pPr algn="just"/>
            <a:r>
              <a:rPr lang="hu-HU" sz="800" dirty="0" err="1" smtClean="0">
                <a:latin typeface="Garamond" panose="02020404030301010803" pitchFamily="18" charset="0"/>
              </a:rPr>
              <a:t>msan</a:t>
            </a:r>
            <a:r>
              <a:rPr lang="hu-HU" sz="800" dirty="0" smtClean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tristique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endParaRPr lang="hu-HU" sz="800" dirty="0" smtClean="0">
              <a:latin typeface="Garamond" panose="02020404030301010803" pitchFamily="18" charset="0"/>
            </a:endParaRP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ipsum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dolor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adipiscing</a:t>
            </a:r>
            <a:r>
              <a:rPr lang="hu-HU" sz="800" dirty="0">
                <a:latin typeface="Garamond" panose="02020404030301010803" pitchFamily="18" charset="0"/>
              </a:rPr>
              <a:t> elit.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tortor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 sem. </a:t>
            </a:r>
            <a:r>
              <a:rPr lang="hu-HU" sz="800" dirty="0" err="1">
                <a:latin typeface="Garamond" panose="02020404030301010803" pitchFamily="18" charset="0"/>
              </a:rPr>
              <a:t>Aenean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nibh</a:t>
            </a:r>
            <a:r>
              <a:rPr lang="hu-HU" sz="800" dirty="0">
                <a:latin typeface="Garamond" panose="02020404030301010803" pitchFamily="18" charset="0"/>
              </a:rPr>
              <a:t> nulla, </a:t>
            </a:r>
            <a:r>
              <a:rPr lang="hu-HU" sz="800" dirty="0" err="1">
                <a:latin typeface="Garamond" panose="02020404030301010803" pitchFamily="18" charset="0"/>
              </a:rPr>
              <a:t>euismod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dapibus</a:t>
            </a:r>
            <a:r>
              <a:rPr lang="hu-HU" sz="800" dirty="0">
                <a:latin typeface="Garamond" panose="02020404030301010803" pitchFamily="18" charset="0"/>
              </a:rPr>
              <a:t> in, </a:t>
            </a:r>
            <a:r>
              <a:rPr lang="hu-HU" sz="800" dirty="0" err="1">
                <a:latin typeface="Garamond" panose="02020404030301010803" pitchFamily="18" charset="0"/>
              </a:rPr>
              <a:t>sodales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Aliquam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eleifend</a:t>
            </a:r>
            <a:r>
              <a:rPr lang="hu-HU" sz="800" dirty="0">
                <a:latin typeface="Garamond" panose="02020404030301010803" pitchFamily="18" charset="0"/>
              </a:rPr>
              <a:t>, ex </a:t>
            </a:r>
            <a:r>
              <a:rPr lang="hu-HU" sz="800" dirty="0" err="1">
                <a:latin typeface="Garamond" panose="02020404030301010803" pitchFamily="18" charset="0"/>
              </a:rPr>
              <a:t>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egestas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luctus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enim</a:t>
            </a:r>
            <a:r>
              <a:rPr lang="hu-HU" sz="800" dirty="0">
                <a:latin typeface="Garamond" panose="02020404030301010803" pitchFamily="18" charset="0"/>
              </a:rPr>
              <a:t> mi </a:t>
            </a:r>
            <a:r>
              <a:rPr lang="hu-HU" sz="800" dirty="0" err="1">
                <a:latin typeface="Garamond" panose="02020404030301010803" pitchFamily="18" charset="0"/>
              </a:rPr>
              <a:t>blandit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erat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accumsan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nunc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Nunc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interdum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sollicitudin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nisl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luctus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Suspendisse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cursus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tempus</a:t>
            </a:r>
            <a:r>
              <a:rPr lang="hu-HU" sz="800" dirty="0">
                <a:latin typeface="Garamond" panose="02020404030301010803" pitchFamily="18" charset="0"/>
              </a:rPr>
              <a:t> nulla.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viverra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eleifend</a:t>
            </a:r>
            <a:r>
              <a:rPr lang="hu-HU" sz="800" dirty="0">
                <a:latin typeface="Garamond" panose="02020404030301010803" pitchFamily="18" charset="0"/>
              </a:rPr>
              <a:t> porta.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urna </a:t>
            </a:r>
            <a:r>
              <a:rPr lang="hu-HU" sz="800" dirty="0" err="1">
                <a:latin typeface="Garamond" panose="02020404030301010803" pitchFamily="18" charset="0"/>
              </a:rPr>
              <a:t>viverra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vulputate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odio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Aliquam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varius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dolor</a:t>
            </a:r>
            <a:r>
              <a:rPr lang="hu-HU" sz="800" dirty="0">
                <a:latin typeface="Garamond" panose="02020404030301010803" pitchFamily="18" charset="0"/>
              </a:rPr>
              <a:t> non </a:t>
            </a:r>
            <a:r>
              <a:rPr lang="hu-HU" sz="800" dirty="0" err="1">
                <a:latin typeface="Garamond" panose="02020404030301010803" pitchFamily="18" charset="0"/>
              </a:rPr>
              <a:t>dignissim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orci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enim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sapien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fermentum elit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 non </a:t>
            </a:r>
            <a:r>
              <a:rPr lang="hu-HU" sz="800" dirty="0" err="1">
                <a:latin typeface="Garamond" panose="02020404030301010803" pitchFamily="18" charset="0"/>
              </a:rPr>
              <a:t>libero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Morbi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congue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condimentum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euismod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 ex </a:t>
            </a:r>
            <a:r>
              <a:rPr lang="hu-HU" sz="800" dirty="0" err="1">
                <a:latin typeface="Garamond" panose="02020404030301010803" pitchFamily="18" charset="0"/>
              </a:rPr>
              <a:t>tincidunt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mollis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a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faucibus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bibendum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pulvinar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pulvinar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interdum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bibendum</a:t>
            </a:r>
            <a:r>
              <a:rPr lang="hu-HU" sz="800" dirty="0">
                <a:latin typeface="Garamond" panose="02020404030301010803" pitchFamily="18" charset="0"/>
              </a:rPr>
              <a:t> porta.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ipsum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elementum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a, </a:t>
            </a:r>
            <a:r>
              <a:rPr lang="hu-HU" sz="800" dirty="0" err="1">
                <a:latin typeface="Garamond" panose="02020404030301010803" pitchFamily="18" charset="0"/>
              </a:rPr>
              <a:t>pharetra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velit</a:t>
            </a:r>
            <a:r>
              <a:rPr lang="hu-HU" sz="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>
                <a:latin typeface="Garamond" panose="02020404030301010803" pitchFamily="18" charset="0"/>
              </a:rPr>
              <a:t>In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faucibus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. Integer </a:t>
            </a:r>
            <a:r>
              <a:rPr lang="hu-HU" sz="800" dirty="0" err="1">
                <a:latin typeface="Garamond" panose="02020404030301010803" pitchFamily="18" charset="0"/>
              </a:rPr>
              <a:t>consequat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tincidunt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, a </a:t>
            </a:r>
            <a:r>
              <a:rPr lang="hu-HU" sz="800" dirty="0" err="1">
                <a:latin typeface="Garamond" panose="02020404030301010803" pitchFamily="18" charset="0"/>
              </a:rPr>
              <a:t>auctor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lectus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in.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porttitor</a:t>
            </a:r>
            <a:r>
              <a:rPr lang="hu-HU" sz="800" dirty="0">
                <a:latin typeface="Garamond" panose="02020404030301010803" pitchFamily="18" charset="0"/>
              </a:rPr>
              <a:t> ex eget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imperdiet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felis</a:t>
            </a:r>
            <a:r>
              <a:rPr lang="hu-HU" sz="800" dirty="0">
                <a:latin typeface="Garamond" panose="02020404030301010803" pitchFamily="18" charset="0"/>
              </a:rPr>
              <a:t> tortor, </a:t>
            </a:r>
            <a:r>
              <a:rPr lang="hu-HU" sz="800" dirty="0" err="1">
                <a:latin typeface="Garamond" panose="02020404030301010803" pitchFamily="18" charset="0"/>
              </a:rPr>
              <a:t>vulputate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at</a:t>
            </a:r>
            <a:r>
              <a:rPr lang="hu-HU" sz="800" dirty="0">
                <a:latin typeface="Garamond" panose="02020404030301010803" pitchFamily="18" charset="0"/>
              </a:rPr>
              <a:t> turpis vitae,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rhoncus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leo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Fusce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lorem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porta.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eros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porttitor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mollis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purus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tincidunt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 dui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nibh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condimentum</a:t>
            </a:r>
            <a:r>
              <a:rPr lang="hu-HU" sz="800" dirty="0">
                <a:latin typeface="Garamond" panose="02020404030301010803" pitchFamily="18" charset="0"/>
              </a:rPr>
              <a:t> elit </a:t>
            </a:r>
            <a:r>
              <a:rPr lang="hu-HU" sz="800" dirty="0" err="1">
                <a:latin typeface="Garamond" panose="02020404030301010803" pitchFamily="18" charset="0"/>
              </a:rPr>
              <a:t>commodo</a:t>
            </a:r>
            <a:r>
              <a:rPr lang="hu-HU" sz="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 err="1">
                <a:latin typeface="Garamond" panose="02020404030301010803" pitchFamily="18" charset="0"/>
              </a:rPr>
              <a:t>Proin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ultrices</a:t>
            </a:r>
            <a:r>
              <a:rPr lang="hu-HU" sz="800" dirty="0">
                <a:latin typeface="Garamond" panose="02020404030301010803" pitchFamily="18" charset="0"/>
              </a:rPr>
              <a:t> urna,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ultrices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justo</a:t>
            </a:r>
            <a:r>
              <a:rPr lang="hu-HU" sz="800" dirty="0">
                <a:latin typeface="Garamond" panose="02020404030301010803" pitchFamily="18" charset="0"/>
              </a:rPr>
              <a:t>. Maecenas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commodo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Phasellus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 turpis. </a:t>
            </a:r>
            <a:r>
              <a:rPr lang="hu-HU" sz="800" dirty="0" err="1">
                <a:latin typeface="Garamond" panose="02020404030301010803" pitchFamily="18" charset="0"/>
              </a:rPr>
              <a:t>Suspendisse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risus</a:t>
            </a:r>
            <a:r>
              <a:rPr lang="hu-HU" sz="800" dirty="0">
                <a:latin typeface="Garamond" panose="02020404030301010803" pitchFamily="18" charset="0"/>
              </a:rPr>
              <a:t> ante,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ut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condimentum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tempus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. Maecenas </a:t>
            </a:r>
            <a:r>
              <a:rPr lang="hu-HU" sz="800" dirty="0" err="1">
                <a:latin typeface="Garamond" panose="02020404030301010803" pitchFamily="18" charset="0"/>
              </a:rPr>
              <a:t>imperdiet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lacus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ultricies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posuere</a:t>
            </a:r>
            <a:r>
              <a:rPr lang="hu-HU" sz="800" dirty="0">
                <a:latin typeface="Garamond" panose="02020404030301010803" pitchFamily="18" charset="0"/>
              </a:rPr>
              <a:t>, dui ante </a:t>
            </a:r>
            <a:r>
              <a:rPr lang="hu-HU" sz="800" dirty="0" err="1">
                <a:latin typeface="Garamond" panose="02020404030301010803" pitchFamily="18" charset="0"/>
              </a:rPr>
              <a:t>dapibus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euismod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dapibus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erat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Etiam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ut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risus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lobortis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eleifend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sapien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eu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ullamcorper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diam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nisi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mattis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volutpat</a:t>
            </a:r>
            <a:r>
              <a:rPr lang="hu-HU" sz="800" dirty="0">
                <a:latin typeface="Garamond" panose="02020404030301010803" pitchFamily="18" charset="0"/>
              </a:rPr>
              <a:t> sem vitae,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turpis.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  <a:p>
            <a:pPr algn="just"/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lectus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leo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placerat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dolor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scelerisque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vestibulum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magna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Nunc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 tortor </a:t>
            </a:r>
            <a:r>
              <a:rPr lang="hu-HU" sz="800" dirty="0" err="1">
                <a:latin typeface="Garamond" panose="02020404030301010803" pitchFamily="18" charset="0"/>
              </a:rPr>
              <a:t>volutpat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enim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scelerisque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ipsum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sodales</a:t>
            </a:r>
            <a:r>
              <a:rPr lang="hu-HU" sz="800" dirty="0">
                <a:latin typeface="Garamond" panose="02020404030301010803" pitchFamily="18" charset="0"/>
              </a:rPr>
              <a:t> nulla a </a:t>
            </a:r>
            <a:r>
              <a:rPr lang="hu-HU" sz="800" dirty="0" err="1">
                <a:latin typeface="Garamond" panose="02020404030301010803" pitchFamily="18" charset="0"/>
              </a:rPr>
              <a:t>malesuada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maximus</a:t>
            </a:r>
            <a:r>
              <a:rPr lang="hu-HU" sz="800" dirty="0">
                <a:latin typeface="Garamond" panose="02020404030301010803" pitchFamily="18" charset="0"/>
              </a:rPr>
              <a:t>. Nullam ante sem, porta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purus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lobortis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hendrerit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arcu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Curabitur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ligula</a:t>
            </a:r>
            <a:r>
              <a:rPr lang="hu-HU" sz="800" dirty="0">
                <a:latin typeface="Garamond" panose="02020404030301010803" pitchFamily="18" charset="0"/>
              </a:rPr>
              <a:t> a elit </a:t>
            </a:r>
            <a:r>
              <a:rPr lang="hu-HU" sz="800" dirty="0" err="1">
                <a:latin typeface="Garamond" panose="02020404030301010803" pitchFamily="18" charset="0"/>
              </a:rPr>
              <a:t>pellentesque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. In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 tortor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 elit </a:t>
            </a:r>
            <a:r>
              <a:rPr lang="hu-HU" sz="800" dirty="0" err="1">
                <a:latin typeface="Garamond" panose="02020404030301010803" pitchFamily="18" charset="0"/>
              </a:rPr>
              <a:t>consectetur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Aenean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ornare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metus</a:t>
            </a:r>
            <a:r>
              <a:rPr lang="hu-HU" sz="800" dirty="0">
                <a:latin typeface="Garamond" panose="02020404030301010803" pitchFamily="18" charset="0"/>
              </a:rPr>
              <a:t> eget dui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lacinia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mauris</a:t>
            </a:r>
            <a:r>
              <a:rPr lang="hu-HU" sz="800" dirty="0">
                <a:latin typeface="Garamond" panose="02020404030301010803" pitchFamily="18" charset="0"/>
              </a:rPr>
              <a:t> in </a:t>
            </a:r>
            <a:r>
              <a:rPr lang="hu-HU" sz="800" dirty="0" err="1">
                <a:latin typeface="Garamond" panose="02020404030301010803" pitchFamily="18" charset="0"/>
              </a:rPr>
              <a:t>orci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congue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venenatis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Donec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ornare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augue</a:t>
            </a:r>
            <a:r>
              <a:rPr lang="hu-HU" sz="800" dirty="0">
                <a:latin typeface="Garamond" panose="02020404030301010803" pitchFamily="18" charset="0"/>
              </a:rPr>
              <a:t> vitae </a:t>
            </a:r>
            <a:r>
              <a:rPr lang="hu-HU" sz="800" dirty="0" err="1">
                <a:latin typeface="Garamond" panose="02020404030301010803" pitchFamily="18" charset="0"/>
              </a:rPr>
              <a:t>feugiat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laoreet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tellus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molestie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felis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quis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rutrum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lectus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 et </a:t>
            </a:r>
            <a:r>
              <a:rPr lang="hu-HU" sz="800" dirty="0" err="1">
                <a:latin typeface="Garamond" panose="02020404030301010803" pitchFamily="18" charset="0"/>
              </a:rPr>
              <a:t>massa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Aliquam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hendrerit</a:t>
            </a:r>
            <a:r>
              <a:rPr lang="hu-HU" sz="800" dirty="0">
                <a:latin typeface="Garamond" panose="02020404030301010803" pitchFamily="18" charset="0"/>
              </a:rPr>
              <a:t> dui </a:t>
            </a:r>
            <a:r>
              <a:rPr lang="hu-HU" sz="800" dirty="0" err="1">
                <a:latin typeface="Garamond" panose="02020404030301010803" pitchFamily="18" charset="0"/>
              </a:rPr>
              <a:t>id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gravida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posuere</a:t>
            </a:r>
            <a:r>
              <a:rPr lang="hu-HU" sz="800" dirty="0">
                <a:latin typeface="Garamond" panose="02020404030301010803" pitchFamily="18" charset="0"/>
              </a:rPr>
              <a:t>. Nulla </a:t>
            </a:r>
            <a:r>
              <a:rPr lang="hu-HU" sz="800" dirty="0" err="1">
                <a:latin typeface="Garamond" panose="02020404030301010803" pitchFamily="18" charset="0"/>
              </a:rPr>
              <a:t>convallis</a:t>
            </a:r>
            <a:r>
              <a:rPr lang="hu-HU" sz="800" dirty="0">
                <a:latin typeface="Garamond" panose="02020404030301010803" pitchFamily="18" charset="0"/>
              </a:rPr>
              <a:t> porta sem et elementum. </a:t>
            </a:r>
            <a:r>
              <a:rPr lang="hu-HU" sz="800" dirty="0" err="1">
                <a:latin typeface="Garamond" panose="02020404030301010803" pitchFamily="18" charset="0"/>
              </a:rPr>
              <a:t>Praesent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vehicula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imperdiet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orci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sed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tristique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neque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finibus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nec</a:t>
            </a:r>
            <a:r>
              <a:rPr lang="hu-HU" sz="800" dirty="0">
                <a:latin typeface="Garamond" panose="02020404030301010803" pitchFamily="18" charset="0"/>
              </a:rPr>
              <a:t>. </a:t>
            </a:r>
            <a:r>
              <a:rPr lang="hu-HU" sz="800" dirty="0" err="1">
                <a:latin typeface="Garamond" panose="02020404030301010803" pitchFamily="18" charset="0"/>
              </a:rPr>
              <a:t>Proin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porttitor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commodo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nibh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sit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amet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fringilla</a:t>
            </a:r>
            <a:r>
              <a:rPr lang="hu-HU" sz="800" dirty="0">
                <a:latin typeface="Garamond" panose="02020404030301010803" pitchFamily="18" charset="0"/>
              </a:rPr>
              <a:t>.</a:t>
            </a:r>
          </a:p>
          <a:p>
            <a:pPr algn="just"/>
            <a:endParaRPr lang="hu-HU" sz="800" dirty="0">
              <a:latin typeface="Garamond" panose="02020404030301010803" pitchFamily="18" charset="0"/>
            </a:endParaRPr>
          </a:p>
        </p:txBody>
      </p:sp>
      <p:sp>
        <p:nvSpPr>
          <p:cNvPr id="27" name="Cím 26"/>
          <p:cNvSpPr>
            <a:spLocks noGrp="1"/>
          </p:cNvSpPr>
          <p:nvPr>
            <p:ph type="title"/>
          </p:nvPr>
        </p:nvSpPr>
        <p:spPr>
          <a:xfrm>
            <a:off x="832259" y="105624"/>
            <a:ext cx="8229600" cy="360040"/>
          </a:xfrm>
        </p:spPr>
        <p:txBody>
          <a:bodyPr>
            <a:noAutofit/>
          </a:bodyPr>
          <a:lstStyle/>
          <a:p>
            <a:r>
              <a:rPr lang="hu-HU" sz="4000" dirty="0">
                <a:solidFill>
                  <a:schemeClr val="bg1"/>
                </a:solidFill>
                <a:latin typeface="Garamond" panose="02020404030301010803" pitchFamily="18" charset="0"/>
              </a:rPr>
              <a:t>Repüléstudományi Konferencia </a:t>
            </a:r>
            <a:r>
              <a:rPr lang="hu-HU" sz="4000" dirty="0" smtClean="0">
                <a:solidFill>
                  <a:schemeClr val="bg1"/>
                </a:solidFill>
                <a:latin typeface="Garamond" panose="02020404030301010803" pitchFamily="18" charset="0"/>
              </a:rPr>
              <a:t>2024</a:t>
            </a:r>
            <a:endParaRPr lang="hu-HU" sz="4000" dirty="0">
              <a:solidFill>
                <a:schemeClr val="bg1"/>
              </a:solidFill>
              <a:latin typeface="Garamond" panose="02020404030301010803" pitchFamily="18" charset="0"/>
            </a:endParaRPr>
          </a:p>
        </p:txBody>
      </p:sp>
      <p:pic>
        <p:nvPicPr>
          <p:cNvPr id="2" name="Picture 2" descr="Kezdőlap | Jó Állam Jelenté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157" y="11522268"/>
            <a:ext cx="1157939" cy="1157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mzeti Kutatási, Fejlesztési és Innovációs Hivatal - MITTE Communications">
            <a:extLst>
              <a:ext uri="{FF2B5EF4-FFF2-40B4-BE49-F238E27FC236}">
                <a16:creationId xmlns:a16="http://schemas.microsoft.com/office/drawing/2014/main" id="{37E35117-EF59-D135-058B-C88A5332C0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4" t="22300" r="10990" b="20696"/>
          <a:stretch/>
        </p:blipFill>
        <p:spPr bwMode="auto">
          <a:xfrm>
            <a:off x="5068774" y="6311316"/>
            <a:ext cx="1192460" cy="669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D2D6F8D-A92A-4151-8EA4-ABE10EC35F6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01" y="7399299"/>
            <a:ext cx="4004310" cy="3003233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4DD3C3BB-D970-4EDA-B0DB-62A70D7349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933" y="10307656"/>
            <a:ext cx="1755504" cy="1751071"/>
          </a:xfrm>
          <a:prstGeom prst="rect">
            <a:avLst/>
          </a:prstGeom>
        </p:spPr>
      </p:pic>
      <p:sp>
        <p:nvSpPr>
          <p:cNvPr id="13" name="Szövegdoboz 12">
            <a:extLst>
              <a:ext uri="{FF2B5EF4-FFF2-40B4-BE49-F238E27FC236}">
                <a16:creationId xmlns:a16="http://schemas.microsoft.com/office/drawing/2014/main" id="{6F1C46EE-1B05-4B0B-B38E-9B28B12FA19D}"/>
              </a:ext>
            </a:extLst>
          </p:cNvPr>
          <p:cNvSpPr txBox="1"/>
          <p:nvPr/>
        </p:nvSpPr>
        <p:spPr>
          <a:xfrm>
            <a:off x="336268" y="10562550"/>
            <a:ext cx="172225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000" b="1" dirty="0">
                <a:latin typeface="Garamond" panose="02020404030301010803" pitchFamily="18" charset="0"/>
              </a:rPr>
              <a:t>Fent </a:t>
            </a:r>
            <a:r>
              <a:rPr lang="hu-HU" sz="1000" dirty="0">
                <a:latin typeface="Garamond" panose="02020404030301010803" pitchFamily="18" charset="0"/>
              </a:rPr>
              <a:t>2. számú kép, mely egy 360°-os kameraképpel munkáját végző légiforgalmi irányítót ábrázol</a:t>
            </a:r>
          </a:p>
          <a:p>
            <a:pPr algn="ctr"/>
            <a:endParaRPr lang="hu-HU" sz="1000" dirty="0">
              <a:latin typeface="Garamond" panose="02020404030301010803" pitchFamily="18" charset="0"/>
            </a:endParaRPr>
          </a:p>
          <a:p>
            <a:pPr algn="ctr"/>
            <a:r>
              <a:rPr lang="hu-HU" sz="1000" b="1" dirty="0">
                <a:latin typeface="Garamond" panose="02020404030301010803" pitchFamily="18" charset="0"/>
              </a:rPr>
              <a:t>Jobbra</a:t>
            </a:r>
            <a:r>
              <a:rPr lang="hu-HU" sz="1000" dirty="0">
                <a:latin typeface="Garamond" panose="02020404030301010803" pitchFamily="18" charset="0"/>
              </a:rPr>
              <a:t>, 1. számú kép, mely 360°-os kameraképet biztosító eszközt ábrázol </a:t>
            </a:r>
          </a:p>
          <a:p>
            <a:pPr algn="ctr"/>
            <a:endParaRPr lang="hu-HU" sz="800" b="1" dirty="0">
              <a:latin typeface="Garamond" panose="02020404030301010803" pitchFamily="18" charset="0"/>
            </a:endParaRPr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E434BA4A-6E48-4E9D-8071-1E64BE5CE30E}"/>
              </a:ext>
            </a:extLst>
          </p:cNvPr>
          <p:cNvSpPr txBox="1"/>
          <p:nvPr/>
        </p:nvSpPr>
        <p:spPr>
          <a:xfrm>
            <a:off x="7040853" y="2193554"/>
            <a:ext cx="249555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hu-HU" sz="800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hu-HU" sz="800" dirty="0"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FELHASZNÁLT IRODALOM</a:t>
            </a:r>
          </a:p>
          <a:p>
            <a:pPr algn="just"/>
            <a:endParaRPr lang="hu-HU" sz="800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r>
              <a:rPr lang="hu-HU" sz="800" dirty="0"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[1] Stark Péter Bence Tudományos Diákköri Konferenciára benyújtott pályaműve, </a:t>
            </a:r>
            <a:r>
              <a:rPr lang="hu-HU" sz="800" dirty="0">
                <a:latin typeface="Garamond" panose="02020404030301010803" pitchFamily="18" charset="0"/>
              </a:rPr>
              <a:t>VR/AR/MR technológiák alkalmazási lehetőségei a légiközlekedés rendszerében címmel, NKE, 2022 </a:t>
            </a:r>
          </a:p>
          <a:p>
            <a:r>
              <a:rPr lang="hu-HU" sz="800" dirty="0">
                <a:latin typeface="Garamond" panose="02020404030301010803" pitchFamily="18" charset="0"/>
              </a:rPr>
              <a:t>[2] 1. számú kép, </a:t>
            </a:r>
            <a:r>
              <a:rPr lang="hu-HU" sz="800" dirty="0">
                <a:latin typeface="Garamond" panose="02020404030301010803" pitchFamily="18" charset="0"/>
                <a:hlinkClick r:id="rId7"/>
              </a:rPr>
              <a:t>https://www.flir.com/discover/iis/machine-vision/accurate-360-spherical-imaging-with-multiple-pre-calibrated-sensors/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</a:p>
          <a:p>
            <a:r>
              <a:rPr lang="hu-HU" sz="800" dirty="0">
                <a:latin typeface="Garamond" panose="02020404030301010803" pitchFamily="18" charset="0"/>
              </a:rPr>
              <a:t>[3] 2. számú kép, </a:t>
            </a:r>
            <a:r>
              <a:rPr lang="hu-HU" sz="800" dirty="0">
                <a:latin typeface="Garamond" panose="02020404030301010803" pitchFamily="18" charset="0"/>
                <a:hlinkClick r:id="rId8"/>
              </a:rPr>
              <a:t>https://www.smithsonianmag.com/air-space-magazine/roger-virginia-we-see-you-in-idaho-180964332/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</a:p>
          <a:p>
            <a:r>
              <a:rPr lang="hu-HU" sz="800" dirty="0">
                <a:latin typeface="Garamond" panose="02020404030301010803" pitchFamily="18" charset="0"/>
              </a:rPr>
              <a:t>[4] </a:t>
            </a:r>
            <a:r>
              <a:rPr lang="hu-HU" sz="800" dirty="0" err="1">
                <a:latin typeface="Garamond" panose="02020404030301010803" pitchFamily="18" charset="0"/>
              </a:rPr>
              <a:t>Matuszka</a:t>
            </a:r>
            <a:r>
              <a:rPr lang="hu-HU" sz="800" dirty="0">
                <a:latin typeface="Garamond" panose="02020404030301010803" pitchFamily="18" charset="0"/>
              </a:rPr>
              <a:t> Tamás - Kiterjesztett valóság alkalmazások fejlesztése, elemzése és a fejlesztőeszközök összehasonlítása, ELTE, Budapest, 2012 </a:t>
            </a:r>
            <a:r>
              <a:rPr lang="hu-HU" sz="800" dirty="0">
                <a:latin typeface="Garamond" panose="02020404030301010803" pitchFamily="18" charset="0"/>
                <a:hlinkClick r:id="rId9"/>
              </a:rPr>
              <a:t>http://matchsz.inf.elte.hu/VVprojekt/szakdoli/MatuszkaTamas.pdf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</a:p>
          <a:p>
            <a:r>
              <a:rPr lang="hu-HU" sz="800" dirty="0">
                <a:latin typeface="Garamond" panose="02020404030301010803" pitchFamily="18" charset="0"/>
              </a:rPr>
              <a:t>[5] Johanna </a:t>
            </a:r>
            <a:r>
              <a:rPr lang="hu-HU" sz="800" dirty="0" err="1">
                <a:latin typeface="Garamond" panose="02020404030301010803" pitchFamily="18" charset="0"/>
              </a:rPr>
              <a:t>Pirker</a:t>
            </a:r>
            <a:r>
              <a:rPr lang="hu-HU" sz="800" dirty="0">
                <a:latin typeface="Garamond" panose="02020404030301010803" pitchFamily="18" charset="0"/>
              </a:rPr>
              <a:t>, Andreas </a:t>
            </a:r>
            <a:r>
              <a:rPr lang="hu-HU" sz="800" dirty="0" err="1">
                <a:latin typeface="Garamond" panose="02020404030301010803" pitchFamily="18" charset="0"/>
              </a:rPr>
              <a:t>Dengel</a:t>
            </a:r>
            <a:r>
              <a:rPr lang="hu-HU" sz="800" dirty="0">
                <a:latin typeface="Garamond" panose="02020404030301010803" pitchFamily="18" charset="0"/>
              </a:rPr>
              <a:t> - </a:t>
            </a:r>
            <a:r>
              <a:rPr lang="en-US" sz="800" dirty="0">
                <a:latin typeface="Garamond" panose="02020404030301010803" pitchFamily="18" charset="0"/>
              </a:rPr>
              <a:t>The Potential of 360° Virtual Reality Videos and Real VR for Education</a:t>
            </a:r>
            <a:endParaRPr lang="hu-HU" sz="800" dirty="0">
              <a:latin typeface="Garamond" panose="02020404030301010803" pitchFamily="18" charset="0"/>
            </a:endParaRPr>
          </a:p>
          <a:p>
            <a:r>
              <a:rPr lang="hu-HU" sz="800" dirty="0">
                <a:latin typeface="Garamond" panose="02020404030301010803" pitchFamily="18" charset="0"/>
              </a:rPr>
              <a:t>IEEE, 2021</a:t>
            </a:r>
          </a:p>
          <a:p>
            <a:r>
              <a:rPr lang="hu-HU" sz="800" dirty="0">
                <a:latin typeface="Garamond" panose="02020404030301010803" pitchFamily="18" charset="0"/>
                <a:hlinkClick r:id="rId10"/>
              </a:rPr>
              <a:t>https://ieeexplore.ieee.org/abstract/document/9384236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</a:p>
          <a:p>
            <a:r>
              <a:rPr lang="hu-HU" sz="800" dirty="0">
                <a:latin typeface="Garamond" panose="02020404030301010803" pitchFamily="18" charset="0"/>
              </a:rPr>
              <a:t>[6] NATS - Digital </a:t>
            </a:r>
            <a:r>
              <a:rPr lang="hu-HU" sz="800" dirty="0" err="1">
                <a:latin typeface="Garamond" panose="02020404030301010803" pitchFamily="18" charset="0"/>
              </a:rPr>
              <a:t>Towers</a:t>
            </a:r>
            <a:r>
              <a:rPr lang="hu-HU" sz="800" dirty="0">
                <a:latin typeface="Garamond" panose="02020404030301010803" pitchFamily="18" charset="0"/>
              </a:rPr>
              <a:t>, anyagforrás és 3. számú kép</a:t>
            </a:r>
          </a:p>
          <a:p>
            <a:r>
              <a:rPr lang="hu-HU" sz="800" dirty="0">
                <a:latin typeface="Garamond" panose="02020404030301010803" pitchFamily="18" charset="0"/>
                <a:hlinkClick r:id="rId11"/>
              </a:rPr>
              <a:t>https://nats.aero/blog/2018/03/digital-towers-questions-answered/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</a:p>
          <a:p>
            <a:r>
              <a:rPr lang="hu-HU" sz="800" dirty="0">
                <a:latin typeface="Garamond" panose="02020404030301010803" pitchFamily="18" charset="0"/>
              </a:rPr>
              <a:t>[7] </a:t>
            </a:r>
            <a:r>
              <a:rPr lang="hu-HU" sz="800" dirty="0" err="1">
                <a:latin typeface="Garamond" panose="02020404030301010803" pitchFamily="18" charset="0"/>
              </a:rPr>
              <a:t>Rabia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Shafi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Wan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Shuai</a:t>
            </a:r>
            <a:r>
              <a:rPr lang="hu-HU" sz="800" dirty="0">
                <a:latin typeface="Garamond" panose="02020404030301010803" pitchFamily="18" charset="0"/>
              </a:rPr>
              <a:t>, Muhammad </a:t>
            </a:r>
            <a:r>
              <a:rPr lang="hu-HU" sz="800" dirty="0" err="1">
                <a:latin typeface="Garamond" panose="02020404030301010803" pitchFamily="18" charset="0"/>
              </a:rPr>
              <a:t>Usman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Younus</a:t>
            </a:r>
            <a:r>
              <a:rPr lang="hu-HU" sz="800" dirty="0">
                <a:latin typeface="Garamond" panose="02020404030301010803" pitchFamily="18" charset="0"/>
              </a:rPr>
              <a:t> -360 </a:t>
            </a:r>
            <a:r>
              <a:rPr lang="hu-HU" sz="800" dirty="0" err="1">
                <a:latin typeface="Garamond" panose="02020404030301010803" pitchFamily="18" charset="0"/>
              </a:rPr>
              <a:t>degree</a:t>
            </a:r>
            <a:r>
              <a:rPr lang="hu-HU" sz="800" dirty="0">
                <a:latin typeface="Garamond" panose="02020404030301010803" pitchFamily="18" charset="0"/>
              </a:rPr>
              <a:t> video streaming: A </a:t>
            </a:r>
            <a:r>
              <a:rPr lang="hu-HU" sz="800" dirty="0" err="1">
                <a:latin typeface="Garamond" panose="02020404030301010803" pitchFamily="18" charset="0"/>
              </a:rPr>
              <a:t>survey</a:t>
            </a:r>
            <a:r>
              <a:rPr lang="hu-HU" sz="800" dirty="0">
                <a:latin typeface="Garamond" panose="02020404030301010803" pitchFamily="18" charset="0"/>
              </a:rPr>
              <a:t> of </a:t>
            </a:r>
            <a:r>
              <a:rPr lang="hu-HU" sz="800" dirty="0" err="1">
                <a:latin typeface="Garamond" panose="02020404030301010803" pitchFamily="18" charset="0"/>
              </a:rPr>
              <a:t>the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State</a:t>
            </a:r>
            <a:r>
              <a:rPr lang="hu-HU" sz="800" dirty="0">
                <a:latin typeface="Garamond" panose="02020404030301010803" pitchFamily="18" charset="0"/>
              </a:rPr>
              <a:t> of </a:t>
            </a:r>
            <a:r>
              <a:rPr lang="hu-HU" sz="800" dirty="0" err="1">
                <a:latin typeface="Garamond" panose="02020404030301010803" pitchFamily="18" charset="0"/>
              </a:rPr>
              <a:t>the</a:t>
            </a:r>
            <a:r>
              <a:rPr lang="hu-HU" sz="800" dirty="0">
                <a:latin typeface="Garamond" panose="02020404030301010803" pitchFamily="18" charset="0"/>
              </a:rPr>
              <a:t> Art – MDPI, Kína, 2020</a:t>
            </a:r>
          </a:p>
          <a:p>
            <a:r>
              <a:rPr lang="hu-HU" sz="800" dirty="0">
                <a:latin typeface="Garamond" panose="02020404030301010803" pitchFamily="18" charset="0"/>
                <a:hlinkClick r:id="rId12"/>
              </a:rPr>
              <a:t>https://www.mdpi.com/2073-8994/12/9/1491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</a:p>
          <a:p>
            <a:r>
              <a:rPr lang="hu-HU" sz="800" dirty="0">
                <a:latin typeface="Garamond" panose="02020404030301010803" pitchFamily="18" charset="0"/>
              </a:rPr>
              <a:t>[8] Maryam </a:t>
            </a:r>
            <a:r>
              <a:rPr lang="hu-HU" sz="800" dirty="0" err="1">
                <a:latin typeface="Garamond" panose="02020404030301010803" pitchFamily="18" charset="0"/>
              </a:rPr>
              <a:t>Safi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Joon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Chung</a:t>
            </a:r>
            <a:r>
              <a:rPr lang="hu-HU" sz="800" dirty="0">
                <a:latin typeface="Garamond" panose="02020404030301010803" pitchFamily="18" charset="0"/>
              </a:rPr>
              <a:t>, </a:t>
            </a:r>
            <a:r>
              <a:rPr lang="hu-HU" sz="800" dirty="0" err="1">
                <a:latin typeface="Garamond" panose="02020404030301010803" pitchFamily="18" charset="0"/>
              </a:rPr>
              <a:t>Pratik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  <a:r>
              <a:rPr lang="hu-HU" sz="800" dirty="0" err="1">
                <a:latin typeface="Garamond" panose="02020404030301010803" pitchFamily="18" charset="0"/>
              </a:rPr>
              <a:t>Pradhan</a:t>
            </a:r>
            <a:r>
              <a:rPr lang="hu-HU" sz="800" dirty="0">
                <a:latin typeface="Garamond" panose="02020404030301010803" pitchFamily="18" charset="0"/>
              </a:rPr>
              <a:t> - </a:t>
            </a:r>
            <a:r>
              <a:rPr lang="en-US" sz="800" dirty="0">
                <a:latin typeface="Garamond" panose="02020404030301010803" pitchFamily="18" charset="0"/>
              </a:rPr>
              <a:t>Review of augmented reality in aerospace industry</a:t>
            </a:r>
            <a:r>
              <a:rPr lang="hu-HU" sz="800" dirty="0">
                <a:latin typeface="Garamond" panose="02020404030301010803" pitchFamily="18" charset="0"/>
              </a:rPr>
              <a:t> - </a:t>
            </a:r>
            <a:r>
              <a:rPr lang="en-US" sz="800" dirty="0">
                <a:latin typeface="Garamond" panose="02020404030301010803" pitchFamily="18" charset="0"/>
              </a:rPr>
              <a:t>Aircraft Engineering and Aerospace Technology</a:t>
            </a:r>
            <a:r>
              <a:rPr lang="hu-HU" sz="800" dirty="0">
                <a:latin typeface="Garamond" panose="02020404030301010803" pitchFamily="18" charset="0"/>
              </a:rPr>
              <a:t>, 2019</a:t>
            </a:r>
          </a:p>
          <a:p>
            <a:r>
              <a:rPr lang="hu-HU" sz="800" dirty="0">
                <a:latin typeface="Garamond" panose="02020404030301010803" pitchFamily="18" charset="0"/>
                <a:hlinkClick r:id="rId13"/>
              </a:rPr>
              <a:t>https://www.emerald.com/insight/content/doi/10.1108/AEAT-09-2018-0241/full/html</a:t>
            </a:r>
            <a:r>
              <a:rPr lang="hu-HU" sz="800" dirty="0">
                <a:latin typeface="Garamond" panose="02020404030301010803" pitchFamily="18" charset="0"/>
              </a:rPr>
              <a:t> </a:t>
            </a:r>
          </a:p>
          <a:p>
            <a:pPr algn="just"/>
            <a:r>
              <a:rPr lang="hu-HU" sz="800" dirty="0">
                <a:latin typeface="Garamond" panose="02020404030301010803" pitchFamily="18" charset="0"/>
                <a:ea typeface="Verdana" panose="020B0604030504040204" pitchFamily="34" charset="0"/>
                <a:cs typeface="Times New Roman" panose="02020603050405020304" pitchFamily="18" charset="0"/>
              </a:rPr>
              <a:t>	</a:t>
            </a:r>
          </a:p>
          <a:p>
            <a:endParaRPr lang="hu-HU" sz="800" dirty="0">
              <a:latin typeface="Garamond" panose="02020404030301010803" pitchFamily="18" charset="0"/>
            </a:endParaRPr>
          </a:p>
        </p:txBody>
      </p:sp>
      <p:sp>
        <p:nvSpPr>
          <p:cNvPr id="8" name="Szövegdoboz 7">
            <a:extLst>
              <a:ext uri="{FF2B5EF4-FFF2-40B4-BE49-F238E27FC236}">
                <a16:creationId xmlns:a16="http://schemas.microsoft.com/office/drawing/2014/main" id="{2920FB42-E8A2-4DA6-8963-5F1D86A8E33D}"/>
              </a:ext>
            </a:extLst>
          </p:cNvPr>
          <p:cNvSpPr txBox="1"/>
          <p:nvPr/>
        </p:nvSpPr>
        <p:spPr>
          <a:xfrm>
            <a:off x="7024342" y="710917"/>
            <a:ext cx="2365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800" i="1" dirty="0">
                <a:latin typeface="Garamond" panose="02020404030301010803" pitchFamily="18" charset="0"/>
              </a:rPr>
              <a:t>Ezt a munkát a Nemzeti Kutatási, Fejlesztési és Innovációs Alap támogatta (Tématerületi Kiválósági Program TKP2021-NVA-16 azonosítószámú „Alkalmazott katonai műszaki-, had-, és társadalomtudományi kutatások a nemzetvédelem, nemzetbiztonság területén a Hadtudományi és Honvédtisztképző Karon”). A project az Integrált-mintarepülőtér kiemelt kutatási terület </a:t>
            </a:r>
            <a:r>
              <a:rPr lang="hu-HU" sz="800" i="1" dirty="0" err="1">
                <a:latin typeface="Garamond" panose="02020404030301010803" pitchFamily="18" charset="0"/>
              </a:rPr>
              <a:t>Virtual</a:t>
            </a:r>
            <a:r>
              <a:rPr lang="hu-HU" sz="800" i="1" dirty="0">
                <a:latin typeface="Garamond" panose="02020404030301010803" pitchFamily="18" charset="0"/>
              </a:rPr>
              <a:t> Airport(VR_AD) kutatócsoport kutatóinak munkájaként az Innovációs és Technológiai Minisztérium, mint Támogató finanszírozásával valósult meg.</a:t>
            </a:r>
            <a:endParaRPr lang="hu-HU" sz="800" i="1" dirty="0">
              <a:latin typeface="Garamond" panose="02020404030301010803" pitchFamily="18" charset="0"/>
              <a:ea typeface="Verdana" panose="020B0604030504040204" pitchFamily="34" charset="0"/>
              <a:cs typeface="Times New Roman" panose="02020603050405020304" pitchFamily="18" charset="0"/>
            </a:endParaRPr>
          </a:p>
          <a:p>
            <a:endParaRPr lang="hu-HU" sz="800" dirty="0">
              <a:latin typeface="Garamond" panose="02020404030301010803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85E24579-97B9-4E04-87F7-F799D1CB4E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1875" y="7273719"/>
            <a:ext cx="5202786" cy="3318346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199C4A91-6163-4340-9036-1F0D8F1D3787}"/>
              </a:ext>
            </a:extLst>
          </p:cNvPr>
          <p:cNvSpPr txBox="1"/>
          <p:nvPr/>
        </p:nvSpPr>
        <p:spPr>
          <a:xfrm>
            <a:off x="4197387" y="10652760"/>
            <a:ext cx="52740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000" dirty="0">
                <a:latin typeface="Garamond" panose="02020404030301010803" pitchFamily="18" charset="0"/>
              </a:rPr>
              <a:t>3. Számú kép, </a:t>
            </a:r>
            <a:r>
              <a:rPr lang="hu-HU" sz="1000" i="1" dirty="0">
                <a:latin typeface="Garamond" panose="02020404030301010803" pitchFamily="18" charset="0"/>
              </a:rPr>
              <a:t>nats.aero </a:t>
            </a:r>
            <a:r>
              <a:rPr lang="hu-HU" sz="1000" dirty="0">
                <a:latin typeface="Garamond" panose="02020404030301010803" pitchFamily="18" charset="0"/>
              </a:rPr>
              <a:t>oldaláról</a:t>
            </a:r>
          </a:p>
          <a:p>
            <a:r>
              <a:rPr lang="hu-HU" sz="1000" dirty="0">
                <a:latin typeface="Garamond" panose="02020404030301010803" pitchFamily="18" charset="0"/>
              </a:rPr>
              <a:t>Széles látószöget prezentáló kameraképek, melyeken kiterjesztett valósággal megjelenített, a légiforgalmi irányítók számára hasznos információk látszanak.</a:t>
            </a:r>
          </a:p>
        </p:txBody>
      </p:sp>
      <p:pic>
        <p:nvPicPr>
          <p:cNvPr id="18" name="Kép 17">
            <a:extLst>
              <a:ext uri="{FF2B5EF4-FFF2-40B4-BE49-F238E27FC236}">
                <a16:creationId xmlns:a16="http://schemas.microsoft.com/office/drawing/2014/main" id="{F4320776-40FF-3C49-3D08-4E1CF262A95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8821" y="11177648"/>
            <a:ext cx="3798496" cy="160868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D63780C72FF80C47B2D83540BC5A9464" ma:contentTypeVersion="5" ma:contentTypeDescription="Új dokumentum létrehozása." ma:contentTypeScope="" ma:versionID="d60e123f4d248dfd841a92370395bc2f">
  <xsd:schema xmlns:xsd="http://www.w3.org/2001/XMLSchema" xmlns:xs="http://www.w3.org/2001/XMLSchema" xmlns:p="http://schemas.microsoft.com/office/2006/metadata/properties" xmlns:ns3="c3b01197-5950-46cf-a0d4-06ec4a0e2712" xmlns:ns4="77d16a96-6219-4890-814e-e50bb4b85960" targetNamespace="http://schemas.microsoft.com/office/2006/metadata/properties" ma:root="true" ma:fieldsID="4bf84ef5d4bddfee0381adba386c2570" ns3:_="" ns4:_="">
    <xsd:import namespace="c3b01197-5950-46cf-a0d4-06ec4a0e2712"/>
    <xsd:import namespace="77d16a96-6219-4890-814e-e50bb4b8596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3b01197-5950-46cf-a0d4-06ec4a0e27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7d16a96-6219-4890-814e-e50bb4b8596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Megosztási tipp kivonat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175D6C-B044-4BFE-9D56-9B08C2D8C87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3b01197-5950-46cf-a0d4-06ec4a0e2712"/>
    <ds:schemaRef ds:uri="77d16a96-6219-4890-814e-e50bb4b859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6F77B79-9213-4E2C-887F-4D6A6F00968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D9E3A48-9B21-44D6-8064-96C4E148CA1C}">
  <ds:schemaRefs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http://www.w3.org/XML/1998/namespace"/>
    <ds:schemaRef ds:uri="http://purl.org/dc/elements/1.1/"/>
    <ds:schemaRef ds:uri="http://schemas.microsoft.com/office/2006/documentManagement/types"/>
    <ds:schemaRef ds:uri="77d16a96-6219-4890-814e-e50bb4b85960"/>
    <ds:schemaRef ds:uri="http://schemas.microsoft.com/office/infopath/2007/PartnerControls"/>
    <ds:schemaRef ds:uri="c3b01197-5950-46cf-a0d4-06ec4a0e2712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1319</Words>
  <Application>Microsoft Office PowerPoint</Application>
  <PresentationFormat>A3 (297x420 mm)</PresentationFormat>
  <Paragraphs>51</Paragraphs>
  <Slides>1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7" baseType="lpstr">
      <vt:lpstr>Arial</vt:lpstr>
      <vt:lpstr>Calibri</vt:lpstr>
      <vt:lpstr>Garamond</vt:lpstr>
      <vt:lpstr>Times New Roman</vt:lpstr>
      <vt:lpstr>Verdana</vt:lpstr>
      <vt:lpstr>Office-téma</vt:lpstr>
      <vt:lpstr>Repüléstudományi Konferencia 2024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tudomány kapujában</dc:title>
  <dc:creator>OrbokA</dc:creator>
  <cp:lastModifiedBy>Károly Krisztián</cp:lastModifiedBy>
  <cp:revision>39</cp:revision>
  <dcterms:modified xsi:type="dcterms:W3CDTF">2024-01-30T12:32:20Z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0x010100D63780C72FF80C47B2D83540BC5A9464</vt:lpwstr>
  </property>
</Properties>
</file>