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A8F32A-E0B8-4E86-A68E-3A7B12407252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8A86E1C9-2561-4C12-8874-BFB718EA1A23}">
      <dgm:prSet phldrT="[Text]"/>
      <dgm:spPr/>
      <dgm:t>
        <a:bodyPr/>
        <a:lstStyle/>
        <a:p>
          <a:r>
            <a:rPr lang="hu-HU" dirty="0" smtClean="0"/>
            <a:t>Elmélet áttekintés</a:t>
          </a:r>
          <a:endParaRPr lang="en-US" dirty="0"/>
        </a:p>
      </dgm:t>
    </dgm:pt>
    <dgm:pt modelId="{F75E248B-4FE1-4DA6-85CD-3E1AE87E8AF0}" type="parTrans" cxnId="{7C563BBC-CA61-479D-90D0-A80353A8A0AA}">
      <dgm:prSet/>
      <dgm:spPr/>
      <dgm:t>
        <a:bodyPr/>
        <a:lstStyle/>
        <a:p>
          <a:endParaRPr lang="en-US"/>
        </a:p>
      </dgm:t>
    </dgm:pt>
    <dgm:pt modelId="{06046F2C-3782-4A12-903A-C132527EE68C}" type="sibTrans" cxnId="{7C563BBC-CA61-479D-90D0-A80353A8A0AA}">
      <dgm:prSet/>
      <dgm:spPr/>
      <dgm:t>
        <a:bodyPr/>
        <a:lstStyle/>
        <a:p>
          <a:endParaRPr lang="en-US"/>
        </a:p>
      </dgm:t>
    </dgm:pt>
    <dgm:pt modelId="{73B283FE-60F3-48F8-9148-C7D2AA64EB4D}">
      <dgm:prSet phldrT="[Text]"/>
      <dgm:spPr/>
      <dgm:t>
        <a:bodyPr/>
        <a:lstStyle/>
        <a:p>
          <a:r>
            <a:rPr lang="hu-HU" dirty="0" smtClean="0"/>
            <a:t>Kutatási kérdés</a:t>
          </a:r>
          <a:endParaRPr lang="en-US" dirty="0"/>
        </a:p>
      </dgm:t>
    </dgm:pt>
    <dgm:pt modelId="{C9B70ACB-8B57-4220-B366-7B5BEEA04AFF}" type="parTrans" cxnId="{393224F9-8824-4BA1-8A48-3DCC96BA6B73}">
      <dgm:prSet/>
      <dgm:spPr/>
      <dgm:t>
        <a:bodyPr/>
        <a:lstStyle/>
        <a:p>
          <a:endParaRPr lang="en-US"/>
        </a:p>
      </dgm:t>
    </dgm:pt>
    <dgm:pt modelId="{C3B693C1-10E4-465A-9712-2A675247843B}" type="sibTrans" cxnId="{393224F9-8824-4BA1-8A48-3DCC96BA6B73}">
      <dgm:prSet/>
      <dgm:spPr/>
      <dgm:t>
        <a:bodyPr/>
        <a:lstStyle/>
        <a:p>
          <a:endParaRPr lang="en-US"/>
        </a:p>
      </dgm:t>
    </dgm:pt>
    <dgm:pt modelId="{888B2530-56D0-46C0-9E6F-35EB3525049B}">
      <dgm:prSet phldrT="[Text]"/>
      <dgm:spPr/>
      <dgm:t>
        <a:bodyPr/>
        <a:lstStyle/>
        <a:p>
          <a:r>
            <a:rPr lang="hu-HU" dirty="0" smtClean="0"/>
            <a:t>Hipotézis</a:t>
          </a:r>
          <a:endParaRPr lang="en-US" dirty="0"/>
        </a:p>
      </dgm:t>
    </dgm:pt>
    <dgm:pt modelId="{0EFD4A45-0FD4-4497-9B3E-C6CF437722D8}" type="parTrans" cxnId="{0EBE73C9-F841-4801-A220-A54A9F4B4330}">
      <dgm:prSet/>
      <dgm:spPr/>
      <dgm:t>
        <a:bodyPr/>
        <a:lstStyle/>
        <a:p>
          <a:endParaRPr lang="en-US"/>
        </a:p>
      </dgm:t>
    </dgm:pt>
    <dgm:pt modelId="{AE828246-B041-4462-8974-ED1333F8FF5D}" type="sibTrans" cxnId="{0EBE73C9-F841-4801-A220-A54A9F4B4330}">
      <dgm:prSet/>
      <dgm:spPr/>
      <dgm:t>
        <a:bodyPr/>
        <a:lstStyle/>
        <a:p>
          <a:endParaRPr lang="en-US"/>
        </a:p>
      </dgm:t>
    </dgm:pt>
    <dgm:pt modelId="{3CF9871C-0116-4860-A3FA-B92D06515969}" type="pres">
      <dgm:prSet presAssocID="{97A8F32A-E0B8-4E86-A68E-3A7B12407252}" presName="CompostProcess" presStyleCnt="0">
        <dgm:presLayoutVars>
          <dgm:dir/>
          <dgm:resizeHandles val="exact"/>
        </dgm:presLayoutVars>
      </dgm:prSet>
      <dgm:spPr/>
    </dgm:pt>
    <dgm:pt modelId="{8FD30A84-E0C5-46C8-BF38-7A3FCD65C296}" type="pres">
      <dgm:prSet presAssocID="{97A8F32A-E0B8-4E86-A68E-3A7B12407252}" presName="arrow" presStyleLbl="bgShp" presStyleIdx="0" presStyleCnt="1"/>
      <dgm:spPr/>
    </dgm:pt>
    <dgm:pt modelId="{9E8B7748-82C4-47BE-A207-07E02CA20640}" type="pres">
      <dgm:prSet presAssocID="{97A8F32A-E0B8-4E86-A68E-3A7B12407252}" presName="linearProcess" presStyleCnt="0"/>
      <dgm:spPr/>
    </dgm:pt>
    <dgm:pt modelId="{19667553-5A59-4505-B3CE-BD0A5A32BDCB}" type="pres">
      <dgm:prSet presAssocID="{8A86E1C9-2561-4C12-8874-BFB718EA1A2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B06ED92-E04C-47C8-87D1-4C4CB28083F8}" type="pres">
      <dgm:prSet presAssocID="{06046F2C-3782-4A12-903A-C132527EE68C}" presName="sibTrans" presStyleCnt="0"/>
      <dgm:spPr/>
    </dgm:pt>
    <dgm:pt modelId="{3777551E-D2B6-41B3-9017-BE21FC4871C4}" type="pres">
      <dgm:prSet presAssocID="{73B283FE-60F3-48F8-9148-C7D2AA64EB4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50174B2-821C-4CAF-BAFE-54BA2CD79200}" type="pres">
      <dgm:prSet presAssocID="{C3B693C1-10E4-465A-9712-2A675247843B}" presName="sibTrans" presStyleCnt="0"/>
      <dgm:spPr/>
    </dgm:pt>
    <dgm:pt modelId="{F819C0BC-59E0-4C28-AF20-BB2F93B3A774}" type="pres">
      <dgm:prSet presAssocID="{888B2530-56D0-46C0-9E6F-35EB3525049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CCACB1-E737-4770-967C-C0016BC41AD7}" type="presOf" srcId="{97A8F32A-E0B8-4E86-A68E-3A7B12407252}" destId="{3CF9871C-0116-4860-A3FA-B92D06515969}" srcOrd="0" destOrd="0" presId="urn:microsoft.com/office/officeart/2005/8/layout/hProcess9"/>
    <dgm:cxn modelId="{46B923A2-7D27-47D6-A10E-DC5DD7F5BB32}" type="presOf" srcId="{73B283FE-60F3-48F8-9148-C7D2AA64EB4D}" destId="{3777551E-D2B6-41B3-9017-BE21FC4871C4}" srcOrd="0" destOrd="0" presId="urn:microsoft.com/office/officeart/2005/8/layout/hProcess9"/>
    <dgm:cxn modelId="{F6502D87-85C5-489A-90BE-9D54636DB44C}" type="presOf" srcId="{888B2530-56D0-46C0-9E6F-35EB3525049B}" destId="{F819C0BC-59E0-4C28-AF20-BB2F93B3A774}" srcOrd="0" destOrd="0" presId="urn:microsoft.com/office/officeart/2005/8/layout/hProcess9"/>
    <dgm:cxn modelId="{0EBE73C9-F841-4801-A220-A54A9F4B4330}" srcId="{97A8F32A-E0B8-4E86-A68E-3A7B12407252}" destId="{888B2530-56D0-46C0-9E6F-35EB3525049B}" srcOrd="2" destOrd="0" parTransId="{0EFD4A45-0FD4-4497-9B3E-C6CF437722D8}" sibTransId="{AE828246-B041-4462-8974-ED1333F8FF5D}"/>
    <dgm:cxn modelId="{393224F9-8824-4BA1-8A48-3DCC96BA6B73}" srcId="{97A8F32A-E0B8-4E86-A68E-3A7B12407252}" destId="{73B283FE-60F3-48F8-9148-C7D2AA64EB4D}" srcOrd="1" destOrd="0" parTransId="{C9B70ACB-8B57-4220-B366-7B5BEEA04AFF}" sibTransId="{C3B693C1-10E4-465A-9712-2A675247843B}"/>
    <dgm:cxn modelId="{4BE59B84-4AF8-4F2E-9544-AEE4A533AC95}" type="presOf" srcId="{8A86E1C9-2561-4C12-8874-BFB718EA1A23}" destId="{19667553-5A59-4505-B3CE-BD0A5A32BDCB}" srcOrd="0" destOrd="0" presId="urn:microsoft.com/office/officeart/2005/8/layout/hProcess9"/>
    <dgm:cxn modelId="{7C563BBC-CA61-479D-90D0-A80353A8A0AA}" srcId="{97A8F32A-E0B8-4E86-A68E-3A7B12407252}" destId="{8A86E1C9-2561-4C12-8874-BFB718EA1A23}" srcOrd="0" destOrd="0" parTransId="{F75E248B-4FE1-4DA6-85CD-3E1AE87E8AF0}" sibTransId="{06046F2C-3782-4A12-903A-C132527EE68C}"/>
    <dgm:cxn modelId="{B8ADF16E-9C42-4541-8235-B200BEBA4149}" type="presParOf" srcId="{3CF9871C-0116-4860-A3FA-B92D06515969}" destId="{8FD30A84-E0C5-46C8-BF38-7A3FCD65C296}" srcOrd="0" destOrd="0" presId="urn:microsoft.com/office/officeart/2005/8/layout/hProcess9"/>
    <dgm:cxn modelId="{6224099D-A334-4C55-A550-46ED8099BD66}" type="presParOf" srcId="{3CF9871C-0116-4860-A3FA-B92D06515969}" destId="{9E8B7748-82C4-47BE-A207-07E02CA20640}" srcOrd="1" destOrd="0" presId="urn:microsoft.com/office/officeart/2005/8/layout/hProcess9"/>
    <dgm:cxn modelId="{020AFE1F-D0C3-4B43-94F1-5A895521DCDA}" type="presParOf" srcId="{9E8B7748-82C4-47BE-A207-07E02CA20640}" destId="{19667553-5A59-4505-B3CE-BD0A5A32BDCB}" srcOrd="0" destOrd="0" presId="urn:microsoft.com/office/officeart/2005/8/layout/hProcess9"/>
    <dgm:cxn modelId="{A0D834F7-E1A8-4ACA-AA46-02F98A789130}" type="presParOf" srcId="{9E8B7748-82C4-47BE-A207-07E02CA20640}" destId="{4B06ED92-E04C-47C8-87D1-4C4CB28083F8}" srcOrd="1" destOrd="0" presId="urn:microsoft.com/office/officeart/2005/8/layout/hProcess9"/>
    <dgm:cxn modelId="{0DC686BA-4D39-4A80-BE1A-E265077B941B}" type="presParOf" srcId="{9E8B7748-82C4-47BE-A207-07E02CA20640}" destId="{3777551E-D2B6-41B3-9017-BE21FC4871C4}" srcOrd="2" destOrd="0" presId="urn:microsoft.com/office/officeart/2005/8/layout/hProcess9"/>
    <dgm:cxn modelId="{5FDC6BC3-87A0-4D63-A284-827F11EEFF33}" type="presParOf" srcId="{9E8B7748-82C4-47BE-A207-07E02CA20640}" destId="{750174B2-821C-4CAF-BAFE-54BA2CD79200}" srcOrd="3" destOrd="0" presId="urn:microsoft.com/office/officeart/2005/8/layout/hProcess9"/>
    <dgm:cxn modelId="{201BBDCE-8E64-4AA5-BB9E-11C3785545DD}" type="presParOf" srcId="{9E8B7748-82C4-47BE-A207-07E02CA20640}" destId="{F819C0BC-59E0-4C28-AF20-BB2F93B3A77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63325D-35D4-43E8-B6D3-38ADE2BF4CFE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0A3B8B3-7BB9-49ED-A4CE-5F6CEA3920D6}">
      <dgm:prSet phldrT="[Text]"/>
      <dgm:spPr/>
      <dgm:t>
        <a:bodyPr/>
        <a:lstStyle/>
        <a:p>
          <a:r>
            <a:rPr lang="hu-HU" dirty="0" smtClean="0"/>
            <a:t>Miért választják a pályakezdők a közszolgálatot?</a:t>
          </a:r>
          <a:endParaRPr lang="en-US" dirty="0"/>
        </a:p>
      </dgm:t>
    </dgm:pt>
    <dgm:pt modelId="{F9AFDB71-4C6A-40B8-8526-0FD397E1D11B}" type="parTrans" cxnId="{D75D6A02-C115-417A-9A20-16AFF364FC76}">
      <dgm:prSet/>
      <dgm:spPr/>
      <dgm:t>
        <a:bodyPr/>
        <a:lstStyle/>
        <a:p>
          <a:endParaRPr lang="en-US"/>
        </a:p>
      </dgm:t>
    </dgm:pt>
    <dgm:pt modelId="{D27E1E2B-0F81-4A64-86A1-4E9B2BA70B56}" type="sibTrans" cxnId="{D75D6A02-C115-417A-9A20-16AFF364FC76}">
      <dgm:prSet/>
      <dgm:spPr/>
      <dgm:t>
        <a:bodyPr/>
        <a:lstStyle/>
        <a:p>
          <a:endParaRPr lang="en-US"/>
        </a:p>
      </dgm:t>
    </dgm:pt>
    <dgm:pt modelId="{4E9270E2-C5F1-4A0C-8CFC-D3A274AD5E52}">
      <dgm:prSet phldrT="[Text]"/>
      <dgm:spPr/>
      <dgm:t>
        <a:bodyPr/>
        <a:lstStyle/>
        <a:p>
          <a:r>
            <a:rPr lang="hu-HU" dirty="0" smtClean="0"/>
            <a:t>Azért választják a pályakezdők a közszolgálatot, mert biztos pályának gondolják</a:t>
          </a:r>
          <a:endParaRPr lang="en-US" dirty="0"/>
        </a:p>
      </dgm:t>
    </dgm:pt>
    <dgm:pt modelId="{A33C9FE6-ECCD-4C64-A818-DBCCBDD278E7}" type="parTrans" cxnId="{51A29392-9A97-4C89-AC1D-3756CE8BD21B}">
      <dgm:prSet/>
      <dgm:spPr/>
      <dgm:t>
        <a:bodyPr/>
        <a:lstStyle/>
        <a:p>
          <a:endParaRPr lang="en-US"/>
        </a:p>
      </dgm:t>
    </dgm:pt>
    <dgm:pt modelId="{E984E23F-E3ED-421B-9AC2-2B6342261AA5}" type="sibTrans" cxnId="{51A29392-9A97-4C89-AC1D-3756CE8BD21B}">
      <dgm:prSet/>
      <dgm:spPr/>
      <dgm:t>
        <a:bodyPr/>
        <a:lstStyle/>
        <a:p>
          <a:endParaRPr lang="en-US"/>
        </a:p>
      </dgm:t>
    </dgm:pt>
    <dgm:pt modelId="{DB6614B4-3C0A-4971-9764-EC6BAF0A4C66}" type="pres">
      <dgm:prSet presAssocID="{5B63325D-35D4-43E8-B6D3-38ADE2BF4CF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82CB2728-37D3-4638-9FE8-B8728D436261}" type="pres">
      <dgm:prSet presAssocID="{5B63325D-35D4-43E8-B6D3-38ADE2BF4CF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7F73B-25E3-4295-8720-E8DF6344F2B1}" type="pres">
      <dgm:prSet presAssocID="{5B63325D-35D4-43E8-B6D3-38ADE2BF4CFE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1A27BBBD-CAFD-4332-BA5E-71C65CBDC585}" type="pres">
      <dgm:prSet presAssocID="{5B63325D-35D4-43E8-B6D3-38ADE2BF4CFE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C5064-E643-4419-8EB2-36CDD72B602F}" type="pres">
      <dgm:prSet presAssocID="{5B63325D-35D4-43E8-B6D3-38ADE2BF4CFE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B28373-2508-4AE0-A29C-BC833F855DC8}" type="pres">
      <dgm:prSet presAssocID="{5B63325D-35D4-43E8-B6D3-38ADE2BF4CFE}" presName="TopArrow" presStyleLbl="node1" presStyleIdx="0" presStyleCnt="2"/>
      <dgm:spPr/>
    </dgm:pt>
    <dgm:pt modelId="{398C1C02-EFB2-40A1-A268-82E4697A84D1}" type="pres">
      <dgm:prSet presAssocID="{5B63325D-35D4-43E8-B6D3-38ADE2BF4CFE}" presName="BottomArrow" presStyleLbl="node1" presStyleIdx="1" presStyleCnt="2"/>
      <dgm:spPr/>
    </dgm:pt>
  </dgm:ptLst>
  <dgm:cxnLst>
    <dgm:cxn modelId="{3DD547FE-4419-44CA-BE8B-3FF5222D0838}" type="presOf" srcId="{5B63325D-35D4-43E8-B6D3-38ADE2BF4CFE}" destId="{DB6614B4-3C0A-4971-9764-EC6BAF0A4C66}" srcOrd="0" destOrd="0" presId="urn:microsoft.com/office/officeart/2009/layout/ReverseList"/>
    <dgm:cxn modelId="{51A29392-9A97-4C89-AC1D-3756CE8BD21B}" srcId="{5B63325D-35D4-43E8-B6D3-38ADE2BF4CFE}" destId="{4E9270E2-C5F1-4A0C-8CFC-D3A274AD5E52}" srcOrd="1" destOrd="0" parTransId="{A33C9FE6-ECCD-4C64-A818-DBCCBDD278E7}" sibTransId="{E984E23F-E3ED-421B-9AC2-2B6342261AA5}"/>
    <dgm:cxn modelId="{D75D6A02-C115-417A-9A20-16AFF364FC76}" srcId="{5B63325D-35D4-43E8-B6D3-38ADE2BF4CFE}" destId="{A0A3B8B3-7BB9-49ED-A4CE-5F6CEA3920D6}" srcOrd="0" destOrd="0" parTransId="{F9AFDB71-4C6A-40B8-8526-0FD397E1D11B}" sibTransId="{D27E1E2B-0F81-4A64-86A1-4E9B2BA70B56}"/>
    <dgm:cxn modelId="{69CEC403-58E6-486A-94B8-A7C61C0E996A}" type="presOf" srcId="{A0A3B8B3-7BB9-49ED-A4CE-5F6CEA3920D6}" destId="{82CB2728-37D3-4638-9FE8-B8728D436261}" srcOrd="0" destOrd="0" presId="urn:microsoft.com/office/officeart/2009/layout/ReverseList"/>
    <dgm:cxn modelId="{613915C8-87D7-4E60-9353-1940F888DF97}" type="presOf" srcId="{4E9270E2-C5F1-4A0C-8CFC-D3A274AD5E52}" destId="{720C5064-E643-4419-8EB2-36CDD72B602F}" srcOrd="1" destOrd="0" presId="urn:microsoft.com/office/officeart/2009/layout/ReverseList"/>
    <dgm:cxn modelId="{774123F2-324C-4D24-9562-3A35ECEAF772}" type="presOf" srcId="{4E9270E2-C5F1-4A0C-8CFC-D3A274AD5E52}" destId="{1A27BBBD-CAFD-4332-BA5E-71C65CBDC585}" srcOrd="0" destOrd="0" presId="urn:microsoft.com/office/officeart/2009/layout/ReverseList"/>
    <dgm:cxn modelId="{11D8D5F5-EDC7-45DF-B9DC-05CE8284BA0D}" type="presOf" srcId="{A0A3B8B3-7BB9-49ED-A4CE-5F6CEA3920D6}" destId="{A2E7F73B-25E3-4295-8720-E8DF6344F2B1}" srcOrd="1" destOrd="0" presId="urn:microsoft.com/office/officeart/2009/layout/ReverseList"/>
    <dgm:cxn modelId="{29C23FDA-62B2-4F1F-AC32-F934F364B8A1}" type="presParOf" srcId="{DB6614B4-3C0A-4971-9764-EC6BAF0A4C66}" destId="{82CB2728-37D3-4638-9FE8-B8728D436261}" srcOrd="0" destOrd="0" presId="urn:microsoft.com/office/officeart/2009/layout/ReverseList"/>
    <dgm:cxn modelId="{4DB89E64-6683-47F9-87AA-8A663C2A1D77}" type="presParOf" srcId="{DB6614B4-3C0A-4971-9764-EC6BAF0A4C66}" destId="{A2E7F73B-25E3-4295-8720-E8DF6344F2B1}" srcOrd="1" destOrd="0" presId="urn:microsoft.com/office/officeart/2009/layout/ReverseList"/>
    <dgm:cxn modelId="{214146BB-625E-4B9E-AD0E-0FC6BD51EEF0}" type="presParOf" srcId="{DB6614B4-3C0A-4971-9764-EC6BAF0A4C66}" destId="{1A27BBBD-CAFD-4332-BA5E-71C65CBDC585}" srcOrd="2" destOrd="0" presId="urn:microsoft.com/office/officeart/2009/layout/ReverseList"/>
    <dgm:cxn modelId="{BAD0028D-FCD9-49A8-9C04-88CBB8D42F3A}" type="presParOf" srcId="{DB6614B4-3C0A-4971-9764-EC6BAF0A4C66}" destId="{720C5064-E643-4419-8EB2-36CDD72B602F}" srcOrd="3" destOrd="0" presId="urn:microsoft.com/office/officeart/2009/layout/ReverseList"/>
    <dgm:cxn modelId="{B1898098-7D02-4407-A116-3A4A1EF0EF42}" type="presParOf" srcId="{DB6614B4-3C0A-4971-9764-EC6BAF0A4C66}" destId="{71B28373-2508-4AE0-A29C-BC833F855DC8}" srcOrd="4" destOrd="0" presId="urn:microsoft.com/office/officeart/2009/layout/ReverseList"/>
    <dgm:cxn modelId="{39CABF6D-E145-4A79-9B70-5568B9B55784}" type="presParOf" srcId="{DB6614B4-3C0A-4971-9764-EC6BAF0A4C66}" destId="{398C1C02-EFB2-40A1-A268-82E4697A84D1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8A192D-B999-41D4-9355-68F6E4FFF0E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F433F02-3A1F-48A0-BA44-4CAEA62F2801}">
      <dgm:prSet phldrT="[Text]"/>
      <dgm:spPr/>
      <dgm:t>
        <a:bodyPr/>
        <a:lstStyle/>
        <a:p>
          <a:r>
            <a:rPr lang="hu-HU" dirty="0" smtClean="0"/>
            <a:t>Témaválasztás indoklása, kutatási célok</a:t>
          </a:r>
          <a:endParaRPr lang="en-US" dirty="0"/>
        </a:p>
      </dgm:t>
    </dgm:pt>
    <dgm:pt modelId="{07D99947-4576-46D3-A4C9-8D9B362E24A3}" type="parTrans" cxnId="{4BFAA2CE-5D69-47C9-ACBE-C3A1A34F3C9C}">
      <dgm:prSet/>
      <dgm:spPr/>
      <dgm:t>
        <a:bodyPr/>
        <a:lstStyle/>
        <a:p>
          <a:endParaRPr lang="en-US"/>
        </a:p>
      </dgm:t>
    </dgm:pt>
    <dgm:pt modelId="{72257056-6E5E-4143-A054-C38D22893EA8}" type="sibTrans" cxnId="{4BFAA2CE-5D69-47C9-ACBE-C3A1A34F3C9C}">
      <dgm:prSet/>
      <dgm:spPr/>
      <dgm:t>
        <a:bodyPr/>
        <a:lstStyle/>
        <a:p>
          <a:endParaRPr lang="en-US"/>
        </a:p>
      </dgm:t>
    </dgm:pt>
    <dgm:pt modelId="{89F8D6DF-6E7D-499C-B056-FB59FBFE5B0C}">
      <dgm:prSet phldrT="[Text]"/>
      <dgm:spPr/>
      <dgm:t>
        <a:bodyPr/>
        <a:lstStyle/>
        <a:p>
          <a:r>
            <a:rPr lang="hu-HU" dirty="0" smtClean="0"/>
            <a:t>Elméleti áttekintés</a:t>
          </a:r>
          <a:endParaRPr lang="en-US" dirty="0"/>
        </a:p>
      </dgm:t>
    </dgm:pt>
    <dgm:pt modelId="{27AB8821-A9A4-4298-AE8D-D68105FD2E14}" type="parTrans" cxnId="{A3D5BCCE-7BFE-4C5F-8EC1-0ADB4C39CC47}">
      <dgm:prSet/>
      <dgm:spPr/>
      <dgm:t>
        <a:bodyPr/>
        <a:lstStyle/>
        <a:p>
          <a:endParaRPr lang="en-US"/>
        </a:p>
      </dgm:t>
    </dgm:pt>
    <dgm:pt modelId="{0A644F00-24BA-409C-A7A2-DEA2543BFF48}" type="sibTrans" cxnId="{A3D5BCCE-7BFE-4C5F-8EC1-0ADB4C39CC47}">
      <dgm:prSet/>
      <dgm:spPr/>
      <dgm:t>
        <a:bodyPr/>
        <a:lstStyle/>
        <a:p>
          <a:endParaRPr lang="en-US"/>
        </a:p>
      </dgm:t>
    </dgm:pt>
    <dgm:pt modelId="{A0C0C80D-360A-4908-B0B9-0FB2ACA3C828}">
      <dgm:prSet phldrT="[Text]"/>
      <dgm:spPr/>
      <dgm:t>
        <a:bodyPr/>
        <a:lstStyle/>
        <a:p>
          <a:r>
            <a:rPr lang="hu-HU" dirty="0" smtClean="0"/>
            <a:t>Eredmények</a:t>
          </a:r>
          <a:endParaRPr lang="en-US" dirty="0"/>
        </a:p>
      </dgm:t>
    </dgm:pt>
    <dgm:pt modelId="{4AB89183-534E-4C69-8D64-BB020E1B0A8B}" type="parTrans" cxnId="{6E950722-99B0-424C-85C9-E8347A65EF79}">
      <dgm:prSet/>
      <dgm:spPr/>
      <dgm:t>
        <a:bodyPr/>
        <a:lstStyle/>
        <a:p>
          <a:endParaRPr lang="en-US"/>
        </a:p>
      </dgm:t>
    </dgm:pt>
    <dgm:pt modelId="{99235686-731E-424C-834A-CC01DB33C260}" type="sibTrans" cxnId="{6E950722-99B0-424C-85C9-E8347A65EF79}">
      <dgm:prSet/>
      <dgm:spPr/>
      <dgm:t>
        <a:bodyPr/>
        <a:lstStyle/>
        <a:p>
          <a:endParaRPr lang="en-US"/>
        </a:p>
      </dgm:t>
    </dgm:pt>
    <dgm:pt modelId="{7C46EF52-1AED-40B2-8651-FACD710AB32F}">
      <dgm:prSet/>
      <dgm:spPr/>
      <dgm:t>
        <a:bodyPr/>
        <a:lstStyle/>
        <a:p>
          <a:r>
            <a:rPr lang="hu-HU" dirty="0" smtClean="0"/>
            <a:t>Kutatási kérdések és hipotézisek</a:t>
          </a:r>
          <a:endParaRPr lang="en-US" dirty="0"/>
        </a:p>
      </dgm:t>
    </dgm:pt>
    <dgm:pt modelId="{119228BB-8737-47CF-858C-3F8F30689AF5}" type="parTrans" cxnId="{0B1849F8-29E7-4E98-873C-ADB6875A630F}">
      <dgm:prSet/>
      <dgm:spPr/>
      <dgm:t>
        <a:bodyPr/>
        <a:lstStyle/>
        <a:p>
          <a:endParaRPr lang="en-US"/>
        </a:p>
      </dgm:t>
    </dgm:pt>
    <dgm:pt modelId="{B57D251D-02D1-41D9-9C5E-F4F34F12C37F}" type="sibTrans" cxnId="{0B1849F8-29E7-4E98-873C-ADB6875A630F}">
      <dgm:prSet/>
      <dgm:spPr/>
      <dgm:t>
        <a:bodyPr/>
        <a:lstStyle/>
        <a:p>
          <a:endParaRPr lang="en-US"/>
        </a:p>
      </dgm:t>
    </dgm:pt>
    <dgm:pt modelId="{498D0F56-9BBB-47D1-8297-6472199393CA}">
      <dgm:prSet/>
      <dgm:spPr/>
      <dgm:t>
        <a:bodyPr/>
        <a:lstStyle/>
        <a:p>
          <a:r>
            <a:rPr lang="hu-HU" dirty="0" smtClean="0"/>
            <a:t>Kutatás módszertana</a:t>
          </a:r>
          <a:endParaRPr lang="en-US" dirty="0"/>
        </a:p>
      </dgm:t>
    </dgm:pt>
    <dgm:pt modelId="{54E9D870-4635-4C52-B7EE-EF455ED4D8AE}" type="parTrans" cxnId="{EEFAAAFB-02E0-4CA5-B0B3-0048B3FAB04B}">
      <dgm:prSet/>
      <dgm:spPr/>
      <dgm:t>
        <a:bodyPr/>
        <a:lstStyle/>
        <a:p>
          <a:endParaRPr lang="en-US"/>
        </a:p>
      </dgm:t>
    </dgm:pt>
    <dgm:pt modelId="{361A7975-B7AA-4A13-B383-9344003A36DB}" type="sibTrans" cxnId="{EEFAAAFB-02E0-4CA5-B0B3-0048B3FAB04B}">
      <dgm:prSet/>
      <dgm:spPr/>
      <dgm:t>
        <a:bodyPr/>
        <a:lstStyle/>
        <a:p>
          <a:endParaRPr lang="en-US"/>
        </a:p>
      </dgm:t>
    </dgm:pt>
    <dgm:pt modelId="{0EC704F0-644F-4E4E-A160-ADB4FBD0064E}">
      <dgm:prSet/>
      <dgm:spPr/>
      <dgm:t>
        <a:bodyPr/>
        <a:lstStyle/>
        <a:p>
          <a:r>
            <a:rPr lang="hu-HU" dirty="0" smtClean="0"/>
            <a:t>Kutatás résztvevői</a:t>
          </a:r>
          <a:endParaRPr lang="en-US" dirty="0"/>
        </a:p>
      </dgm:t>
    </dgm:pt>
    <dgm:pt modelId="{3FFD8C3F-AC17-4C76-85C6-99BE4AE1CEC2}" type="parTrans" cxnId="{FC39A0F6-E314-4AA1-9F74-B206A7E1586D}">
      <dgm:prSet/>
      <dgm:spPr/>
      <dgm:t>
        <a:bodyPr/>
        <a:lstStyle/>
        <a:p>
          <a:endParaRPr lang="en-US"/>
        </a:p>
      </dgm:t>
    </dgm:pt>
    <dgm:pt modelId="{975AD403-38E1-49DD-B7D1-3C81D01448F4}" type="sibTrans" cxnId="{FC39A0F6-E314-4AA1-9F74-B206A7E1586D}">
      <dgm:prSet/>
      <dgm:spPr/>
      <dgm:t>
        <a:bodyPr/>
        <a:lstStyle/>
        <a:p>
          <a:endParaRPr lang="en-US"/>
        </a:p>
      </dgm:t>
    </dgm:pt>
    <dgm:pt modelId="{4E805213-CE00-4B64-940A-C915913286F4}">
      <dgm:prSet/>
      <dgm:spPr/>
      <dgm:t>
        <a:bodyPr/>
        <a:lstStyle/>
        <a:p>
          <a:r>
            <a:rPr lang="hu-HU" dirty="0" smtClean="0"/>
            <a:t>Megvitatás, konklúzió</a:t>
          </a:r>
          <a:endParaRPr lang="en-US" dirty="0"/>
        </a:p>
      </dgm:t>
    </dgm:pt>
    <dgm:pt modelId="{CDD531F8-9B3A-4FD5-8912-C17706BE60E5}" type="parTrans" cxnId="{1C323BB6-6F7E-4271-A250-7541E4C4ECE5}">
      <dgm:prSet/>
      <dgm:spPr/>
      <dgm:t>
        <a:bodyPr/>
        <a:lstStyle/>
        <a:p>
          <a:endParaRPr lang="en-US"/>
        </a:p>
      </dgm:t>
    </dgm:pt>
    <dgm:pt modelId="{171159F6-B3CF-4344-B730-778FFA019F07}" type="sibTrans" cxnId="{1C323BB6-6F7E-4271-A250-7541E4C4ECE5}">
      <dgm:prSet/>
      <dgm:spPr/>
      <dgm:t>
        <a:bodyPr/>
        <a:lstStyle/>
        <a:p>
          <a:endParaRPr lang="en-US"/>
        </a:p>
      </dgm:t>
    </dgm:pt>
    <dgm:pt modelId="{00D48148-6B91-4DCE-AFF1-AF6784AFA91E}" type="pres">
      <dgm:prSet presAssocID="{DF8A192D-B999-41D4-9355-68F6E4FFF0E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9B0CAE92-3170-4C1E-A7C5-594476EC1031}" type="pres">
      <dgm:prSet presAssocID="{DF8A192D-B999-41D4-9355-68F6E4FFF0E2}" presName="Name1" presStyleCnt="0"/>
      <dgm:spPr/>
    </dgm:pt>
    <dgm:pt modelId="{B608A888-69C8-4043-AA26-3D7E78388D87}" type="pres">
      <dgm:prSet presAssocID="{DF8A192D-B999-41D4-9355-68F6E4FFF0E2}" presName="cycle" presStyleCnt="0"/>
      <dgm:spPr/>
    </dgm:pt>
    <dgm:pt modelId="{02FA2AE9-56BB-41F0-9A35-7F68D4E5E4E4}" type="pres">
      <dgm:prSet presAssocID="{DF8A192D-B999-41D4-9355-68F6E4FFF0E2}" presName="srcNode" presStyleLbl="node1" presStyleIdx="0" presStyleCnt="7"/>
      <dgm:spPr/>
    </dgm:pt>
    <dgm:pt modelId="{168A73B3-D0C6-4815-8F36-34AFBFA89C4B}" type="pres">
      <dgm:prSet presAssocID="{DF8A192D-B999-41D4-9355-68F6E4FFF0E2}" presName="conn" presStyleLbl="parChTrans1D2" presStyleIdx="0" presStyleCnt="1"/>
      <dgm:spPr/>
      <dgm:t>
        <a:bodyPr/>
        <a:lstStyle/>
        <a:p>
          <a:endParaRPr lang="hu-HU"/>
        </a:p>
      </dgm:t>
    </dgm:pt>
    <dgm:pt modelId="{4C901AA2-BAD3-4059-B9FC-06AEBD50F7BA}" type="pres">
      <dgm:prSet presAssocID="{DF8A192D-B999-41D4-9355-68F6E4FFF0E2}" presName="extraNode" presStyleLbl="node1" presStyleIdx="0" presStyleCnt="7"/>
      <dgm:spPr/>
    </dgm:pt>
    <dgm:pt modelId="{BD0592E1-FF05-49D8-BE31-339D5A8C7425}" type="pres">
      <dgm:prSet presAssocID="{DF8A192D-B999-41D4-9355-68F6E4FFF0E2}" presName="dstNode" presStyleLbl="node1" presStyleIdx="0" presStyleCnt="7"/>
      <dgm:spPr/>
    </dgm:pt>
    <dgm:pt modelId="{D3268CEE-B8C5-4FE7-B4AC-0AFEBFC22CF2}" type="pres">
      <dgm:prSet presAssocID="{3F433F02-3A1F-48A0-BA44-4CAEA62F280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5E886-2A13-4255-83E9-FCFD363DC036}" type="pres">
      <dgm:prSet presAssocID="{3F433F02-3A1F-48A0-BA44-4CAEA62F2801}" presName="accent_1" presStyleCnt="0"/>
      <dgm:spPr/>
    </dgm:pt>
    <dgm:pt modelId="{EA519DE0-E925-4262-A4ED-0C8B583A7F80}" type="pres">
      <dgm:prSet presAssocID="{3F433F02-3A1F-48A0-BA44-4CAEA62F2801}" presName="accentRepeatNode" presStyleLbl="solidFgAcc1" presStyleIdx="0" presStyleCnt="7"/>
      <dgm:spPr/>
    </dgm:pt>
    <dgm:pt modelId="{27E53455-0B22-478B-BDA6-B337647BDB0D}" type="pres">
      <dgm:prSet presAssocID="{89F8D6DF-6E7D-499C-B056-FB59FBFE5B0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CB5F1-1E30-41DE-9436-8EE59E393235}" type="pres">
      <dgm:prSet presAssocID="{89F8D6DF-6E7D-499C-B056-FB59FBFE5B0C}" presName="accent_2" presStyleCnt="0"/>
      <dgm:spPr/>
    </dgm:pt>
    <dgm:pt modelId="{303A6A1E-6579-473C-BD21-71B53FC3973B}" type="pres">
      <dgm:prSet presAssocID="{89F8D6DF-6E7D-499C-B056-FB59FBFE5B0C}" presName="accentRepeatNode" presStyleLbl="solidFgAcc1" presStyleIdx="1" presStyleCnt="7"/>
      <dgm:spPr/>
    </dgm:pt>
    <dgm:pt modelId="{68310AB5-356A-46DD-9374-22B1C0D35D34}" type="pres">
      <dgm:prSet presAssocID="{7C46EF52-1AED-40B2-8651-FACD710AB32F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80B761-F21B-4A57-AB25-27304F8AC562}" type="pres">
      <dgm:prSet presAssocID="{7C46EF52-1AED-40B2-8651-FACD710AB32F}" presName="accent_3" presStyleCnt="0"/>
      <dgm:spPr/>
    </dgm:pt>
    <dgm:pt modelId="{C8838857-C63E-4EED-92E9-0E210E4565E5}" type="pres">
      <dgm:prSet presAssocID="{7C46EF52-1AED-40B2-8651-FACD710AB32F}" presName="accentRepeatNode" presStyleLbl="solidFgAcc1" presStyleIdx="2" presStyleCnt="7"/>
      <dgm:spPr/>
    </dgm:pt>
    <dgm:pt modelId="{582A1D21-DD1A-4846-8651-DB3F499977F5}" type="pres">
      <dgm:prSet presAssocID="{498D0F56-9BBB-47D1-8297-6472199393CA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A435F-1940-4E12-90C1-F633F68E2A9C}" type="pres">
      <dgm:prSet presAssocID="{498D0F56-9BBB-47D1-8297-6472199393CA}" presName="accent_4" presStyleCnt="0"/>
      <dgm:spPr/>
    </dgm:pt>
    <dgm:pt modelId="{1CC4C1FF-6BAC-4C95-96BF-E78815C75927}" type="pres">
      <dgm:prSet presAssocID="{498D0F56-9BBB-47D1-8297-6472199393CA}" presName="accentRepeatNode" presStyleLbl="solidFgAcc1" presStyleIdx="3" presStyleCnt="7"/>
      <dgm:spPr/>
    </dgm:pt>
    <dgm:pt modelId="{AD4CB747-7E0B-4277-8D28-E10A0AAEE600}" type="pres">
      <dgm:prSet presAssocID="{0EC704F0-644F-4E4E-A160-ADB4FBD0064E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314DDC4-3B7B-4FEC-8CE9-9333F1E5C398}" type="pres">
      <dgm:prSet presAssocID="{0EC704F0-644F-4E4E-A160-ADB4FBD0064E}" presName="accent_5" presStyleCnt="0"/>
      <dgm:spPr/>
    </dgm:pt>
    <dgm:pt modelId="{E04807BF-21F7-4FC2-B943-9B121D46F0ED}" type="pres">
      <dgm:prSet presAssocID="{0EC704F0-644F-4E4E-A160-ADB4FBD0064E}" presName="accentRepeatNode" presStyleLbl="solidFgAcc1" presStyleIdx="4" presStyleCnt="7"/>
      <dgm:spPr/>
    </dgm:pt>
    <dgm:pt modelId="{EE8D6D9B-6CB8-4E50-896A-4C259CC6E8DA}" type="pres">
      <dgm:prSet presAssocID="{A0C0C80D-360A-4908-B0B9-0FB2ACA3C828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13662E-6DC5-435F-AE8C-DE1E28119407}" type="pres">
      <dgm:prSet presAssocID="{A0C0C80D-360A-4908-B0B9-0FB2ACA3C828}" presName="accent_6" presStyleCnt="0"/>
      <dgm:spPr/>
    </dgm:pt>
    <dgm:pt modelId="{9152F0A5-B30D-4D62-971E-4C5464A707BD}" type="pres">
      <dgm:prSet presAssocID="{A0C0C80D-360A-4908-B0B9-0FB2ACA3C828}" presName="accentRepeatNode" presStyleLbl="solidFgAcc1" presStyleIdx="5" presStyleCnt="7"/>
      <dgm:spPr/>
    </dgm:pt>
    <dgm:pt modelId="{46B49E4D-F1AA-47BE-B6EE-DFF180F3EF59}" type="pres">
      <dgm:prSet presAssocID="{4E805213-CE00-4B64-940A-C915913286F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A7C0E-4906-4AB8-846D-8D97D8E3ACEA}" type="pres">
      <dgm:prSet presAssocID="{4E805213-CE00-4B64-940A-C915913286F4}" presName="accent_7" presStyleCnt="0"/>
      <dgm:spPr/>
    </dgm:pt>
    <dgm:pt modelId="{9FB2E1BB-BA33-4330-B9B5-DCA513DD646A}" type="pres">
      <dgm:prSet presAssocID="{4E805213-CE00-4B64-940A-C915913286F4}" presName="accentRepeatNode" presStyleLbl="solidFgAcc1" presStyleIdx="6" presStyleCnt="7"/>
      <dgm:spPr/>
    </dgm:pt>
  </dgm:ptLst>
  <dgm:cxnLst>
    <dgm:cxn modelId="{C1B132BA-BC9F-43D3-A0EA-F57834D318AC}" type="presOf" srcId="{72257056-6E5E-4143-A054-C38D22893EA8}" destId="{168A73B3-D0C6-4815-8F36-34AFBFA89C4B}" srcOrd="0" destOrd="0" presId="urn:microsoft.com/office/officeart/2008/layout/VerticalCurvedList"/>
    <dgm:cxn modelId="{1C323BB6-6F7E-4271-A250-7541E4C4ECE5}" srcId="{DF8A192D-B999-41D4-9355-68F6E4FFF0E2}" destId="{4E805213-CE00-4B64-940A-C915913286F4}" srcOrd="6" destOrd="0" parTransId="{CDD531F8-9B3A-4FD5-8912-C17706BE60E5}" sibTransId="{171159F6-B3CF-4344-B730-778FFA019F07}"/>
    <dgm:cxn modelId="{9F50835A-6A51-4C6E-94CE-610B795C4D31}" type="presOf" srcId="{A0C0C80D-360A-4908-B0B9-0FB2ACA3C828}" destId="{EE8D6D9B-6CB8-4E50-896A-4C259CC6E8DA}" srcOrd="0" destOrd="0" presId="urn:microsoft.com/office/officeart/2008/layout/VerticalCurvedList"/>
    <dgm:cxn modelId="{83B348A9-66E5-4224-B2B4-6C339994C44C}" type="presOf" srcId="{7C46EF52-1AED-40B2-8651-FACD710AB32F}" destId="{68310AB5-356A-46DD-9374-22B1C0D35D34}" srcOrd="0" destOrd="0" presId="urn:microsoft.com/office/officeart/2008/layout/VerticalCurvedList"/>
    <dgm:cxn modelId="{AE5188AD-DEBB-44AE-B5A1-1F79D1D906C9}" type="presOf" srcId="{0EC704F0-644F-4E4E-A160-ADB4FBD0064E}" destId="{AD4CB747-7E0B-4277-8D28-E10A0AAEE600}" srcOrd="0" destOrd="0" presId="urn:microsoft.com/office/officeart/2008/layout/VerticalCurvedList"/>
    <dgm:cxn modelId="{A3D5BCCE-7BFE-4C5F-8EC1-0ADB4C39CC47}" srcId="{DF8A192D-B999-41D4-9355-68F6E4FFF0E2}" destId="{89F8D6DF-6E7D-499C-B056-FB59FBFE5B0C}" srcOrd="1" destOrd="0" parTransId="{27AB8821-A9A4-4298-AE8D-D68105FD2E14}" sibTransId="{0A644F00-24BA-409C-A7A2-DEA2543BFF48}"/>
    <dgm:cxn modelId="{EEFAAAFB-02E0-4CA5-B0B3-0048B3FAB04B}" srcId="{DF8A192D-B999-41D4-9355-68F6E4FFF0E2}" destId="{498D0F56-9BBB-47D1-8297-6472199393CA}" srcOrd="3" destOrd="0" parTransId="{54E9D870-4635-4C52-B7EE-EF455ED4D8AE}" sibTransId="{361A7975-B7AA-4A13-B383-9344003A36DB}"/>
    <dgm:cxn modelId="{F763F455-67FC-4349-B859-C40626D39868}" type="presOf" srcId="{3F433F02-3A1F-48A0-BA44-4CAEA62F2801}" destId="{D3268CEE-B8C5-4FE7-B4AC-0AFEBFC22CF2}" srcOrd="0" destOrd="0" presId="urn:microsoft.com/office/officeart/2008/layout/VerticalCurvedList"/>
    <dgm:cxn modelId="{FC39A0F6-E314-4AA1-9F74-B206A7E1586D}" srcId="{DF8A192D-B999-41D4-9355-68F6E4FFF0E2}" destId="{0EC704F0-644F-4E4E-A160-ADB4FBD0064E}" srcOrd="4" destOrd="0" parTransId="{3FFD8C3F-AC17-4C76-85C6-99BE4AE1CEC2}" sibTransId="{975AD403-38E1-49DD-B7D1-3C81D01448F4}"/>
    <dgm:cxn modelId="{0B1849F8-29E7-4E98-873C-ADB6875A630F}" srcId="{DF8A192D-B999-41D4-9355-68F6E4FFF0E2}" destId="{7C46EF52-1AED-40B2-8651-FACD710AB32F}" srcOrd="2" destOrd="0" parTransId="{119228BB-8737-47CF-858C-3F8F30689AF5}" sibTransId="{B57D251D-02D1-41D9-9C5E-F4F34F12C37F}"/>
    <dgm:cxn modelId="{664E5DD8-EC88-4AF5-B55C-E16C7A5CB5BA}" type="presOf" srcId="{DF8A192D-B999-41D4-9355-68F6E4FFF0E2}" destId="{00D48148-6B91-4DCE-AFF1-AF6784AFA91E}" srcOrd="0" destOrd="0" presId="urn:microsoft.com/office/officeart/2008/layout/VerticalCurvedList"/>
    <dgm:cxn modelId="{6E950722-99B0-424C-85C9-E8347A65EF79}" srcId="{DF8A192D-B999-41D4-9355-68F6E4FFF0E2}" destId="{A0C0C80D-360A-4908-B0B9-0FB2ACA3C828}" srcOrd="5" destOrd="0" parTransId="{4AB89183-534E-4C69-8D64-BB020E1B0A8B}" sibTransId="{99235686-731E-424C-834A-CC01DB33C260}"/>
    <dgm:cxn modelId="{CEEB8111-1BE6-4424-B436-AEA987D13656}" type="presOf" srcId="{4E805213-CE00-4B64-940A-C915913286F4}" destId="{46B49E4D-F1AA-47BE-B6EE-DFF180F3EF59}" srcOrd="0" destOrd="0" presId="urn:microsoft.com/office/officeart/2008/layout/VerticalCurvedList"/>
    <dgm:cxn modelId="{4BFAA2CE-5D69-47C9-ACBE-C3A1A34F3C9C}" srcId="{DF8A192D-B999-41D4-9355-68F6E4FFF0E2}" destId="{3F433F02-3A1F-48A0-BA44-4CAEA62F2801}" srcOrd="0" destOrd="0" parTransId="{07D99947-4576-46D3-A4C9-8D9B362E24A3}" sibTransId="{72257056-6E5E-4143-A054-C38D22893EA8}"/>
    <dgm:cxn modelId="{828DA1E3-E125-4061-91FA-368ADBCB12A2}" type="presOf" srcId="{89F8D6DF-6E7D-499C-B056-FB59FBFE5B0C}" destId="{27E53455-0B22-478B-BDA6-B337647BDB0D}" srcOrd="0" destOrd="0" presId="urn:microsoft.com/office/officeart/2008/layout/VerticalCurvedList"/>
    <dgm:cxn modelId="{319B1E5C-CA1D-4DD4-B608-1508D5FC829C}" type="presOf" srcId="{498D0F56-9BBB-47D1-8297-6472199393CA}" destId="{582A1D21-DD1A-4846-8651-DB3F499977F5}" srcOrd="0" destOrd="0" presId="urn:microsoft.com/office/officeart/2008/layout/VerticalCurvedList"/>
    <dgm:cxn modelId="{E0E31C2D-4611-480B-81A0-8C23A0EE54E9}" type="presParOf" srcId="{00D48148-6B91-4DCE-AFF1-AF6784AFA91E}" destId="{9B0CAE92-3170-4C1E-A7C5-594476EC1031}" srcOrd="0" destOrd="0" presId="urn:microsoft.com/office/officeart/2008/layout/VerticalCurvedList"/>
    <dgm:cxn modelId="{8C7A1A6C-AFFE-407D-9381-81B7714FA550}" type="presParOf" srcId="{9B0CAE92-3170-4C1E-A7C5-594476EC1031}" destId="{B608A888-69C8-4043-AA26-3D7E78388D87}" srcOrd="0" destOrd="0" presId="urn:microsoft.com/office/officeart/2008/layout/VerticalCurvedList"/>
    <dgm:cxn modelId="{1D312D1E-F57B-4855-94C8-C77D545B9230}" type="presParOf" srcId="{B608A888-69C8-4043-AA26-3D7E78388D87}" destId="{02FA2AE9-56BB-41F0-9A35-7F68D4E5E4E4}" srcOrd="0" destOrd="0" presId="urn:microsoft.com/office/officeart/2008/layout/VerticalCurvedList"/>
    <dgm:cxn modelId="{B818BEA6-7EF1-4816-A1BE-6E9B19D877E2}" type="presParOf" srcId="{B608A888-69C8-4043-AA26-3D7E78388D87}" destId="{168A73B3-D0C6-4815-8F36-34AFBFA89C4B}" srcOrd="1" destOrd="0" presId="urn:microsoft.com/office/officeart/2008/layout/VerticalCurvedList"/>
    <dgm:cxn modelId="{2E371D08-2B17-4A3B-A6DC-6EBBCBFFB7D3}" type="presParOf" srcId="{B608A888-69C8-4043-AA26-3D7E78388D87}" destId="{4C901AA2-BAD3-4059-B9FC-06AEBD50F7BA}" srcOrd="2" destOrd="0" presId="urn:microsoft.com/office/officeart/2008/layout/VerticalCurvedList"/>
    <dgm:cxn modelId="{FDE4ACE0-1AF5-48F9-921C-9E97C462DC2B}" type="presParOf" srcId="{B608A888-69C8-4043-AA26-3D7E78388D87}" destId="{BD0592E1-FF05-49D8-BE31-339D5A8C7425}" srcOrd="3" destOrd="0" presId="urn:microsoft.com/office/officeart/2008/layout/VerticalCurvedList"/>
    <dgm:cxn modelId="{6297A954-2C29-4CAF-B9AE-DF51EBAAC74A}" type="presParOf" srcId="{9B0CAE92-3170-4C1E-A7C5-594476EC1031}" destId="{D3268CEE-B8C5-4FE7-B4AC-0AFEBFC22CF2}" srcOrd="1" destOrd="0" presId="urn:microsoft.com/office/officeart/2008/layout/VerticalCurvedList"/>
    <dgm:cxn modelId="{55FC75A1-7FEF-4215-89A0-7BB6254F6056}" type="presParOf" srcId="{9B0CAE92-3170-4C1E-A7C5-594476EC1031}" destId="{1E45E886-2A13-4255-83E9-FCFD363DC036}" srcOrd="2" destOrd="0" presId="urn:microsoft.com/office/officeart/2008/layout/VerticalCurvedList"/>
    <dgm:cxn modelId="{D97093F5-6E58-4EEC-B3D0-BD912E12DC3D}" type="presParOf" srcId="{1E45E886-2A13-4255-83E9-FCFD363DC036}" destId="{EA519DE0-E925-4262-A4ED-0C8B583A7F80}" srcOrd="0" destOrd="0" presId="urn:microsoft.com/office/officeart/2008/layout/VerticalCurvedList"/>
    <dgm:cxn modelId="{BBFD1680-2121-4AF6-BAA2-002113D337A1}" type="presParOf" srcId="{9B0CAE92-3170-4C1E-A7C5-594476EC1031}" destId="{27E53455-0B22-478B-BDA6-B337647BDB0D}" srcOrd="3" destOrd="0" presId="urn:microsoft.com/office/officeart/2008/layout/VerticalCurvedList"/>
    <dgm:cxn modelId="{1F7A9E24-2F6E-433F-9872-E67742F365BF}" type="presParOf" srcId="{9B0CAE92-3170-4C1E-A7C5-594476EC1031}" destId="{EF0CB5F1-1E30-41DE-9436-8EE59E393235}" srcOrd="4" destOrd="0" presId="urn:microsoft.com/office/officeart/2008/layout/VerticalCurvedList"/>
    <dgm:cxn modelId="{CA648FBA-AD81-4916-8142-2B20153D78A4}" type="presParOf" srcId="{EF0CB5F1-1E30-41DE-9436-8EE59E393235}" destId="{303A6A1E-6579-473C-BD21-71B53FC3973B}" srcOrd="0" destOrd="0" presId="urn:microsoft.com/office/officeart/2008/layout/VerticalCurvedList"/>
    <dgm:cxn modelId="{63B718FA-8C70-487B-99DD-2F45D0DB7088}" type="presParOf" srcId="{9B0CAE92-3170-4C1E-A7C5-594476EC1031}" destId="{68310AB5-356A-46DD-9374-22B1C0D35D34}" srcOrd="5" destOrd="0" presId="urn:microsoft.com/office/officeart/2008/layout/VerticalCurvedList"/>
    <dgm:cxn modelId="{07AF2E35-8838-4700-BA5C-F0657B4F1084}" type="presParOf" srcId="{9B0CAE92-3170-4C1E-A7C5-594476EC1031}" destId="{1180B761-F21B-4A57-AB25-27304F8AC562}" srcOrd="6" destOrd="0" presId="urn:microsoft.com/office/officeart/2008/layout/VerticalCurvedList"/>
    <dgm:cxn modelId="{FA88126F-18E9-4C0E-BF24-968F1557DEE0}" type="presParOf" srcId="{1180B761-F21B-4A57-AB25-27304F8AC562}" destId="{C8838857-C63E-4EED-92E9-0E210E4565E5}" srcOrd="0" destOrd="0" presId="urn:microsoft.com/office/officeart/2008/layout/VerticalCurvedList"/>
    <dgm:cxn modelId="{0860DCEF-C07A-4A86-869B-3D206F735057}" type="presParOf" srcId="{9B0CAE92-3170-4C1E-A7C5-594476EC1031}" destId="{582A1D21-DD1A-4846-8651-DB3F499977F5}" srcOrd="7" destOrd="0" presId="urn:microsoft.com/office/officeart/2008/layout/VerticalCurvedList"/>
    <dgm:cxn modelId="{99A3579F-98F1-4AAE-9EFD-B2EA748D071A}" type="presParOf" srcId="{9B0CAE92-3170-4C1E-A7C5-594476EC1031}" destId="{9C2A435F-1940-4E12-90C1-F633F68E2A9C}" srcOrd="8" destOrd="0" presId="urn:microsoft.com/office/officeart/2008/layout/VerticalCurvedList"/>
    <dgm:cxn modelId="{219DC9B1-EB40-4483-934F-A686AC8407AF}" type="presParOf" srcId="{9C2A435F-1940-4E12-90C1-F633F68E2A9C}" destId="{1CC4C1FF-6BAC-4C95-96BF-E78815C75927}" srcOrd="0" destOrd="0" presId="urn:microsoft.com/office/officeart/2008/layout/VerticalCurvedList"/>
    <dgm:cxn modelId="{451C0234-86E0-40AD-B22A-0F8D5BBE9627}" type="presParOf" srcId="{9B0CAE92-3170-4C1E-A7C5-594476EC1031}" destId="{AD4CB747-7E0B-4277-8D28-E10A0AAEE600}" srcOrd="9" destOrd="0" presId="urn:microsoft.com/office/officeart/2008/layout/VerticalCurvedList"/>
    <dgm:cxn modelId="{F6481498-2566-492A-823E-B520CE7F1AA9}" type="presParOf" srcId="{9B0CAE92-3170-4C1E-A7C5-594476EC1031}" destId="{4314DDC4-3B7B-4FEC-8CE9-9333F1E5C398}" srcOrd="10" destOrd="0" presId="urn:microsoft.com/office/officeart/2008/layout/VerticalCurvedList"/>
    <dgm:cxn modelId="{7D4C8FAC-612E-44D9-A8C1-F7F50E51171F}" type="presParOf" srcId="{4314DDC4-3B7B-4FEC-8CE9-9333F1E5C398}" destId="{E04807BF-21F7-4FC2-B943-9B121D46F0ED}" srcOrd="0" destOrd="0" presId="urn:microsoft.com/office/officeart/2008/layout/VerticalCurvedList"/>
    <dgm:cxn modelId="{3540C1D7-20FF-4BFD-8F9D-CB19DAE11003}" type="presParOf" srcId="{9B0CAE92-3170-4C1E-A7C5-594476EC1031}" destId="{EE8D6D9B-6CB8-4E50-896A-4C259CC6E8DA}" srcOrd="11" destOrd="0" presId="urn:microsoft.com/office/officeart/2008/layout/VerticalCurvedList"/>
    <dgm:cxn modelId="{33F6A48D-31A6-4310-9430-69DA3F13621B}" type="presParOf" srcId="{9B0CAE92-3170-4C1E-A7C5-594476EC1031}" destId="{8113662E-6DC5-435F-AE8C-DE1E28119407}" srcOrd="12" destOrd="0" presId="urn:microsoft.com/office/officeart/2008/layout/VerticalCurvedList"/>
    <dgm:cxn modelId="{2CCE1F12-5867-465D-AB01-5ABD46B2FE17}" type="presParOf" srcId="{8113662E-6DC5-435F-AE8C-DE1E28119407}" destId="{9152F0A5-B30D-4D62-971E-4C5464A707BD}" srcOrd="0" destOrd="0" presId="urn:microsoft.com/office/officeart/2008/layout/VerticalCurvedList"/>
    <dgm:cxn modelId="{61B575AF-8CB2-41AA-A79C-656F49DDD0F7}" type="presParOf" srcId="{9B0CAE92-3170-4C1E-A7C5-594476EC1031}" destId="{46B49E4D-F1AA-47BE-B6EE-DFF180F3EF59}" srcOrd="13" destOrd="0" presId="urn:microsoft.com/office/officeart/2008/layout/VerticalCurvedList"/>
    <dgm:cxn modelId="{9D0D5F7A-D1AC-40DB-9B1C-1696E3B2DCFD}" type="presParOf" srcId="{9B0CAE92-3170-4C1E-A7C5-594476EC1031}" destId="{3BDA7C0E-4906-4AB8-846D-8D97D8E3ACEA}" srcOrd="14" destOrd="0" presId="urn:microsoft.com/office/officeart/2008/layout/VerticalCurvedList"/>
    <dgm:cxn modelId="{62F1CBF2-0240-4168-A990-6E5120852B43}" type="presParOf" srcId="{3BDA7C0E-4906-4AB8-846D-8D97D8E3ACEA}" destId="{9FB2E1BB-BA33-4330-B9B5-DCA513DD64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30A84-E0C5-46C8-BF38-7A3FCD65C296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67553-5A59-4505-B3CE-BD0A5A32BDCB}">
      <dsp:nvSpPr>
        <dsp:cNvPr id="0" name=""/>
        <dsp:cNvSpPr/>
      </dsp:nvSpPr>
      <dsp:spPr>
        <a:xfrm>
          <a:off x="694" y="1625600"/>
          <a:ext cx="2600920" cy="21674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200" kern="1200" dirty="0" smtClean="0"/>
            <a:t>Elmélet áttekintés</a:t>
          </a:r>
          <a:endParaRPr lang="en-US" sz="4200" kern="1200" dirty="0"/>
        </a:p>
      </dsp:txBody>
      <dsp:txXfrm>
        <a:off x="106501" y="1731407"/>
        <a:ext cx="2389306" cy="1955852"/>
      </dsp:txXfrm>
    </dsp:sp>
    <dsp:sp modelId="{3777551E-D2B6-41B3-9017-BE21FC4871C4}">
      <dsp:nvSpPr>
        <dsp:cNvPr id="0" name=""/>
        <dsp:cNvSpPr/>
      </dsp:nvSpPr>
      <dsp:spPr>
        <a:xfrm>
          <a:off x="2763539" y="1625600"/>
          <a:ext cx="2600920" cy="21674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200" kern="1200" dirty="0" smtClean="0"/>
            <a:t>Kutatási kérdés</a:t>
          </a:r>
          <a:endParaRPr lang="en-US" sz="4200" kern="1200" dirty="0"/>
        </a:p>
      </dsp:txBody>
      <dsp:txXfrm>
        <a:off x="2869346" y="1731407"/>
        <a:ext cx="2389306" cy="1955852"/>
      </dsp:txXfrm>
    </dsp:sp>
    <dsp:sp modelId="{F819C0BC-59E0-4C28-AF20-BB2F93B3A774}">
      <dsp:nvSpPr>
        <dsp:cNvPr id="0" name=""/>
        <dsp:cNvSpPr/>
      </dsp:nvSpPr>
      <dsp:spPr>
        <a:xfrm>
          <a:off x="5526385" y="1625600"/>
          <a:ext cx="2600920" cy="21674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200" kern="1200" dirty="0" smtClean="0"/>
            <a:t>Hipotézis</a:t>
          </a:r>
          <a:endParaRPr lang="en-US" sz="4200" kern="1200" dirty="0"/>
        </a:p>
      </dsp:txBody>
      <dsp:txXfrm>
        <a:off x="5632192" y="1731407"/>
        <a:ext cx="2389306" cy="195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7F73B-25E3-4295-8720-E8DF6344F2B1}">
      <dsp:nvSpPr>
        <dsp:cNvPr id="0" name=""/>
        <dsp:cNvSpPr/>
      </dsp:nvSpPr>
      <dsp:spPr>
        <a:xfrm rot="16200000">
          <a:off x="1140784" y="1445905"/>
          <a:ext cx="3061732" cy="187104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Miért választják a pályakezdők a közszolgálatot?</a:t>
          </a:r>
          <a:endParaRPr lang="en-US" sz="2000" kern="1200" dirty="0"/>
        </a:p>
      </dsp:txBody>
      <dsp:txXfrm rot="5400000">
        <a:off x="1827482" y="941914"/>
        <a:ext cx="1779690" cy="2879026"/>
      </dsp:txXfrm>
    </dsp:sp>
    <dsp:sp modelId="{720C5064-E643-4419-8EB2-36CDD72B602F}">
      <dsp:nvSpPr>
        <dsp:cNvPr id="0" name=""/>
        <dsp:cNvSpPr/>
      </dsp:nvSpPr>
      <dsp:spPr>
        <a:xfrm rot="5400000">
          <a:off x="3096787" y="1445905"/>
          <a:ext cx="3061732" cy="187104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656074"/>
            <a:satOff val="-27273"/>
            <a:lumOff val="90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Azért választják a pályakezdők a közszolgálatot, mert biztos pályának gondolják</a:t>
          </a:r>
          <a:endParaRPr lang="en-US" sz="2000" kern="1200" dirty="0"/>
        </a:p>
      </dsp:txBody>
      <dsp:txXfrm rot="-5400000">
        <a:off x="3692132" y="941914"/>
        <a:ext cx="1779690" cy="2879026"/>
      </dsp:txXfrm>
    </dsp:sp>
    <dsp:sp modelId="{71B28373-2508-4AE0-A29C-BC833F855DC8}">
      <dsp:nvSpPr>
        <dsp:cNvPr id="0" name=""/>
        <dsp:cNvSpPr/>
      </dsp:nvSpPr>
      <dsp:spPr>
        <a:xfrm>
          <a:off x="2671459" y="0"/>
          <a:ext cx="1956003" cy="195590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C1C02-EFB2-40A1-A268-82E4697A84D1}">
      <dsp:nvSpPr>
        <dsp:cNvPr id="0" name=""/>
        <dsp:cNvSpPr/>
      </dsp:nvSpPr>
      <dsp:spPr>
        <a:xfrm rot="10800000">
          <a:off x="2671459" y="2806469"/>
          <a:ext cx="1956003" cy="195590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A73B3-D0C6-4815-8F36-34AFBFA89C4B}">
      <dsp:nvSpPr>
        <dsp:cNvPr id="0" name=""/>
        <dsp:cNvSpPr/>
      </dsp:nvSpPr>
      <dsp:spPr>
        <a:xfrm>
          <a:off x="-5048925" y="-773809"/>
          <a:ext cx="6015114" cy="6015114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68CEE-B8C5-4FE7-B4AC-0AFEBFC22CF2}">
      <dsp:nvSpPr>
        <dsp:cNvPr id="0" name=""/>
        <dsp:cNvSpPr/>
      </dsp:nvSpPr>
      <dsp:spPr>
        <a:xfrm>
          <a:off x="313394" y="203092"/>
          <a:ext cx="8945135" cy="4060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6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Témaválasztás indoklása, kutatási célok</a:t>
          </a:r>
          <a:endParaRPr lang="en-US" sz="2300" kern="1200" dirty="0"/>
        </a:p>
      </dsp:txBody>
      <dsp:txXfrm>
        <a:off x="313394" y="203092"/>
        <a:ext cx="8945135" cy="406006"/>
      </dsp:txXfrm>
    </dsp:sp>
    <dsp:sp modelId="{EA519DE0-E925-4262-A4ED-0C8B583A7F80}">
      <dsp:nvSpPr>
        <dsp:cNvPr id="0" name=""/>
        <dsp:cNvSpPr/>
      </dsp:nvSpPr>
      <dsp:spPr>
        <a:xfrm>
          <a:off x="59641" y="152341"/>
          <a:ext cx="507507" cy="507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E53455-0B22-478B-BDA6-B337647BDB0D}">
      <dsp:nvSpPr>
        <dsp:cNvPr id="0" name=""/>
        <dsp:cNvSpPr/>
      </dsp:nvSpPr>
      <dsp:spPr>
        <a:xfrm>
          <a:off x="681069" y="812458"/>
          <a:ext cx="8577460" cy="406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6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Elméleti áttekintés</a:t>
          </a:r>
          <a:endParaRPr lang="en-US" sz="2300" kern="1200" dirty="0"/>
        </a:p>
      </dsp:txBody>
      <dsp:txXfrm>
        <a:off x="681069" y="812458"/>
        <a:ext cx="8577460" cy="406006"/>
      </dsp:txXfrm>
    </dsp:sp>
    <dsp:sp modelId="{303A6A1E-6579-473C-BD21-71B53FC3973B}">
      <dsp:nvSpPr>
        <dsp:cNvPr id="0" name=""/>
        <dsp:cNvSpPr/>
      </dsp:nvSpPr>
      <dsp:spPr>
        <a:xfrm>
          <a:off x="427315" y="761708"/>
          <a:ext cx="507507" cy="507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10AB5-356A-46DD-9374-22B1C0D35D34}">
      <dsp:nvSpPr>
        <dsp:cNvPr id="0" name=""/>
        <dsp:cNvSpPr/>
      </dsp:nvSpPr>
      <dsp:spPr>
        <a:xfrm>
          <a:off x="882553" y="1421378"/>
          <a:ext cx="8375976" cy="4060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6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Kutatási kérdések és hipotézisek</a:t>
          </a:r>
          <a:endParaRPr lang="en-US" sz="2300" kern="1200" dirty="0"/>
        </a:p>
      </dsp:txBody>
      <dsp:txXfrm>
        <a:off x="882553" y="1421378"/>
        <a:ext cx="8375976" cy="406006"/>
      </dsp:txXfrm>
    </dsp:sp>
    <dsp:sp modelId="{C8838857-C63E-4EED-92E9-0E210E4565E5}">
      <dsp:nvSpPr>
        <dsp:cNvPr id="0" name=""/>
        <dsp:cNvSpPr/>
      </dsp:nvSpPr>
      <dsp:spPr>
        <a:xfrm>
          <a:off x="628800" y="1370627"/>
          <a:ext cx="507507" cy="507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A1D21-DD1A-4846-8651-DB3F499977F5}">
      <dsp:nvSpPr>
        <dsp:cNvPr id="0" name=""/>
        <dsp:cNvSpPr/>
      </dsp:nvSpPr>
      <dsp:spPr>
        <a:xfrm>
          <a:off x="946885" y="2030744"/>
          <a:ext cx="8311644" cy="406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6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Kutatás módszertana</a:t>
          </a:r>
          <a:endParaRPr lang="en-US" sz="2300" kern="1200" dirty="0"/>
        </a:p>
      </dsp:txBody>
      <dsp:txXfrm>
        <a:off x="946885" y="2030744"/>
        <a:ext cx="8311644" cy="406006"/>
      </dsp:txXfrm>
    </dsp:sp>
    <dsp:sp modelId="{1CC4C1FF-6BAC-4C95-96BF-E78815C75927}">
      <dsp:nvSpPr>
        <dsp:cNvPr id="0" name=""/>
        <dsp:cNvSpPr/>
      </dsp:nvSpPr>
      <dsp:spPr>
        <a:xfrm>
          <a:off x="693132" y="1979994"/>
          <a:ext cx="507507" cy="507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CB747-7E0B-4277-8D28-E10A0AAEE600}">
      <dsp:nvSpPr>
        <dsp:cNvPr id="0" name=""/>
        <dsp:cNvSpPr/>
      </dsp:nvSpPr>
      <dsp:spPr>
        <a:xfrm>
          <a:off x="882553" y="2640111"/>
          <a:ext cx="8375976" cy="4060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6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Kutatás résztvevői</a:t>
          </a:r>
          <a:endParaRPr lang="en-US" sz="2300" kern="1200" dirty="0"/>
        </a:p>
      </dsp:txBody>
      <dsp:txXfrm>
        <a:off x="882553" y="2640111"/>
        <a:ext cx="8375976" cy="406006"/>
      </dsp:txXfrm>
    </dsp:sp>
    <dsp:sp modelId="{E04807BF-21F7-4FC2-B943-9B121D46F0ED}">
      <dsp:nvSpPr>
        <dsp:cNvPr id="0" name=""/>
        <dsp:cNvSpPr/>
      </dsp:nvSpPr>
      <dsp:spPr>
        <a:xfrm>
          <a:off x="628800" y="2589360"/>
          <a:ext cx="507507" cy="507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D6D9B-6CB8-4E50-896A-4C259CC6E8DA}">
      <dsp:nvSpPr>
        <dsp:cNvPr id="0" name=""/>
        <dsp:cNvSpPr/>
      </dsp:nvSpPr>
      <dsp:spPr>
        <a:xfrm>
          <a:off x="681069" y="3249031"/>
          <a:ext cx="8577460" cy="4060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6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Eredmények</a:t>
          </a:r>
          <a:endParaRPr lang="en-US" sz="2300" kern="1200" dirty="0"/>
        </a:p>
      </dsp:txBody>
      <dsp:txXfrm>
        <a:off x="681069" y="3249031"/>
        <a:ext cx="8577460" cy="406006"/>
      </dsp:txXfrm>
    </dsp:sp>
    <dsp:sp modelId="{9152F0A5-B30D-4D62-971E-4C5464A707BD}">
      <dsp:nvSpPr>
        <dsp:cNvPr id="0" name=""/>
        <dsp:cNvSpPr/>
      </dsp:nvSpPr>
      <dsp:spPr>
        <a:xfrm>
          <a:off x="427315" y="3198280"/>
          <a:ext cx="507507" cy="507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49E4D-F1AA-47BE-B6EE-DFF180F3EF59}">
      <dsp:nvSpPr>
        <dsp:cNvPr id="0" name=""/>
        <dsp:cNvSpPr/>
      </dsp:nvSpPr>
      <dsp:spPr>
        <a:xfrm>
          <a:off x="313394" y="3858397"/>
          <a:ext cx="8945135" cy="406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67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Megvitatás, konklúzió</a:t>
          </a:r>
          <a:endParaRPr lang="en-US" sz="2300" kern="1200" dirty="0"/>
        </a:p>
      </dsp:txBody>
      <dsp:txXfrm>
        <a:off x="313394" y="3858397"/>
        <a:ext cx="8945135" cy="406006"/>
      </dsp:txXfrm>
    </dsp:sp>
    <dsp:sp modelId="{9FB2E1BB-BA33-4330-B9B5-DCA513DD646A}">
      <dsp:nvSpPr>
        <dsp:cNvPr id="0" name=""/>
        <dsp:cNvSpPr/>
      </dsp:nvSpPr>
      <dsp:spPr>
        <a:xfrm>
          <a:off x="59641" y="3807646"/>
          <a:ext cx="507507" cy="507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11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7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55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5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1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2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5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6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8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70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060981-7A7C-4F8A-A2E8-972B5553382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155379-A706-4DD2-8D01-9D77F86FD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16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Hogyan kezdjünk neki?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Szakdolgozat-készítő szeminárium 1. alkalom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kutatás módszertana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94515" y="2716450"/>
            <a:ext cx="64443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Milyen módszert alkalmaztam (pl.: interjú, kérdőív, stb.)?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Miért ezt a módszert választottam? Miért alkalmas ez a módszer a hipotézisek igazságtartalmának vizsgálatára?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Milyen tényezőket (változókat) vizsgáltam, miért pont azokat?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Hogyan „fordítottam le” a vizsgált változókat a kutatási módszer nyelvére?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Mikor, hol milyen körülmények között végeztem el a vizsgálatot?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2" y="1910660"/>
            <a:ext cx="3819579" cy="381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4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kutatás Résztvevői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05845" y="2011680"/>
            <a:ext cx="53383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Kiket vontam be a vizsgálatba?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Milyen jellemzői vannak a vizsgálati csoportnak (létszám, összetétel és egyéb releváns szempontok)?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Miért pont őket vizsgáltam?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Miért tudnak a megkérdezettek hiteles választ adni a kutatási kérdésre?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Hogyan találtam meg a résztvevőket? Mi volt a mintaválasztás módja?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Mennyire képezi le a minta a teljes populációt?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Hogyan viszonyultak a résztvevők a vizsgálathoz? Felmerült-e bármilyen probléma, ami torzíthatja az eredményeket? Ha igen, akkor mit tennem ennek elhárítása érdekében?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865818"/>
            <a:ext cx="3985042" cy="39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kutatás Eredményei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43154" y="3026014"/>
            <a:ext cx="6113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Hogyan dolgoztam fel az eredményeket? (pl.: Milyen statisztikai eljárásokat használtam? Milyen módon kategorizáltam a válaszokat?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Milyen eredményeket kaptam?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Melyek voltak a hipotézisem szempontjából legrelevánsabb eredmények?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87" y="1806157"/>
            <a:ext cx="4728755" cy="443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Megvitatás, konklúzió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7588" y="2690949"/>
            <a:ext cx="49697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Hogyan dolgoztam fel az eredményeket? (pl.: Milyen statisztikai eljárásokat használtam? Milyen módon kategorizáltam a válaszokat?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Milyen eredményeket kaptam?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Melyek voltak a hipotézisem szempontjából legrelevánsabb eredmények?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94" y="2084832"/>
            <a:ext cx="5364427" cy="350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Hétköznapi megfigyelés vs. Tudományos kutatás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0194" y="2325189"/>
            <a:ext cx="91962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„Az idei nyár sokkal melegebb volt, mint a korábbiak…”</a:t>
            </a:r>
          </a:p>
          <a:p>
            <a:endParaRPr lang="hu-HU" dirty="0" smtClean="0"/>
          </a:p>
          <a:p>
            <a:r>
              <a:rPr lang="hu-HU" dirty="0" smtClean="0"/>
              <a:t>„A hallgatók akkor járnak be órára ha van katalógus…”</a:t>
            </a:r>
          </a:p>
          <a:p>
            <a:endParaRPr lang="hu-HU" dirty="0"/>
          </a:p>
          <a:p>
            <a:r>
              <a:rPr lang="hu-HU" dirty="0" smtClean="0"/>
              <a:t>„A kormányablak ügyintézők munkája egyre </a:t>
            </a:r>
            <a:r>
              <a:rPr lang="hu-HU" dirty="0" err="1" smtClean="0"/>
              <a:t>stresszesebb</a:t>
            </a:r>
            <a:r>
              <a:rPr lang="hu-HU" dirty="0" smtClean="0"/>
              <a:t>…”</a:t>
            </a:r>
          </a:p>
          <a:p>
            <a:endParaRPr lang="hu-HU" dirty="0"/>
          </a:p>
          <a:p>
            <a:r>
              <a:rPr lang="hu-HU" dirty="0" smtClean="0"/>
              <a:t>„A lányok szívesebben tartanak előadást, mint a fiúk…”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841966" y="5024846"/>
            <a:ext cx="5902234" cy="905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Hogyan bizonyítanád?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9379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Módszerek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0194" y="2325189"/>
            <a:ext cx="91962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„Az idei nyár sokkal melegebb volt, mint a korábbiak…” – mérés</a:t>
            </a:r>
          </a:p>
          <a:p>
            <a:endParaRPr lang="hu-HU" dirty="0" smtClean="0"/>
          </a:p>
          <a:p>
            <a:r>
              <a:rPr lang="hu-HU" dirty="0" smtClean="0"/>
              <a:t>„A hallgatók akkor járnak be órára ha van katalógus…” – megfigyelés, kísérlet</a:t>
            </a:r>
          </a:p>
          <a:p>
            <a:endParaRPr lang="hu-HU" dirty="0"/>
          </a:p>
          <a:p>
            <a:r>
              <a:rPr lang="hu-HU" dirty="0" smtClean="0"/>
              <a:t>„A kormányablak ügyintézők munkája egyre </a:t>
            </a:r>
            <a:r>
              <a:rPr lang="hu-HU" dirty="0" err="1" smtClean="0"/>
              <a:t>stresszesebb</a:t>
            </a:r>
            <a:r>
              <a:rPr lang="hu-HU" dirty="0" smtClean="0"/>
              <a:t>…” – kérdőív, interjú, fókuszcsoportos megbeszélés (longitudinális vizsgálat)</a:t>
            </a:r>
          </a:p>
          <a:p>
            <a:endParaRPr lang="hu-HU" dirty="0"/>
          </a:p>
          <a:p>
            <a:r>
              <a:rPr lang="hu-HU" dirty="0" smtClean="0"/>
              <a:t>„A lányok szívesebben tartanak előadást, mint a fiúk…” – kérdőív, interjú, fókuszcsoportos megbeszélés (keresztmetszeti, kontrollcsoportos vizsgálat)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Út a hipotézisig!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6419865"/>
              </p:ext>
            </p:extLst>
          </p:nvPr>
        </p:nvGraphicFramePr>
        <p:xfrm>
          <a:off x="1910080" y="110284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74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670" y="695282"/>
            <a:ext cx="9720072" cy="1499616"/>
          </a:xfrm>
        </p:spPr>
        <p:txBody>
          <a:bodyPr/>
          <a:lstStyle/>
          <a:p>
            <a:r>
              <a:rPr lang="hu-HU" dirty="0" smtClean="0"/>
              <a:t>Van egy hipotézisem!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6727491"/>
              </p:ext>
            </p:extLst>
          </p:nvPr>
        </p:nvGraphicFramePr>
        <p:xfrm>
          <a:off x="0" y="1846217"/>
          <a:ext cx="7299305" cy="476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92390" y="2908663"/>
            <a:ext cx="43455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jó hipotézis:</a:t>
            </a:r>
          </a:p>
          <a:p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 smtClean="0"/>
              <a:t>Az elméleti háttéranyagra (lásd: mások korábbi, vonatkozó kutatásaira épül)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Egyértelmű állítás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Választ ad a kutatási kérdésre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Igazságtartalma vizsgálható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Egy dolgozat= </a:t>
            </a:r>
            <a:r>
              <a:rPr lang="hu-HU" dirty="0" err="1" smtClean="0"/>
              <a:t>max</a:t>
            </a:r>
            <a:r>
              <a:rPr lang="hu-HU" dirty="0" smtClean="0"/>
              <a:t>. 2-3 hipotézis!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dolgozat felépítése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33202057"/>
              </p:ext>
            </p:extLst>
          </p:nvPr>
        </p:nvGraphicFramePr>
        <p:xfrm>
          <a:off x="1225078" y="1854926"/>
          <a:ext cx="9318171" cy="4467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89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témaválasztás indoklása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8761" y="2804160"/>
            <a:ext cx="54254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Hol és hogyan „találkoztam” ezzel a témával?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Általában miért fontos ez a téma?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Miért fontos számomra a téma?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Hová szeretnék a dolgozat végére eljutni?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Milyen témákat fogok érinteni a dolgozatban (világosan bemutatni a felépítését a munkának)!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91" y="1709056"/>
            <a:ext cx="4108270" cy="410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áttekintés – Hol vágjuk el a kúpot?</a:t>
            </a:r>
            <a:endParaRPr lang="en-US" dirty="0"/>
          </a:p>
        </p:txBody>
      </p:sp>
      <p:sp>
        <p:nvSpPr>
          <p:cNvPr id="4" name="Flowchart: Extract 3"/>
          <p:cNvSpPr/>
          <p:nvPr/>
        </p:nvSpPr>
        <p:spPr>
          <a:xfrm>
            <a:off x="801188" y="2351313"/>
            <a:ext cx="4458789" cy="375339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00891" y="2987040"/>
            <a:ext cx="5155475" cy="26127"/>
          </a:xfrm>
          <a:prstGeom prst="line">
            <a:avLst/>
          </a:prstGeom>
          <a:ln w="508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00890" y="5558790"/>
            <a:ext cx="5155475" cy="26127"/>
          </a:xfrm>
          <a:prstGeom prst="line">
            <a:avLst/>
          </a:prstGeom>
          <a:ln w="508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0889" y="4201883"/>
            <a:ext cx="5155475" cy="26127"/>
          </a:xfrm>
          <a:prstGeom prst="line">
            <a:avLst/>
          </a:prstGeom>
          <a:ln w="508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749143" y="1976846"/>
            <a:ext cx="4842782" cy="714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Szükséges ez a téma a kutatási kérdéseim és hipotéziseim megértéséhez?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180218" y="2796377"/>
            <a:ext cx="13062" cy="1025434"/>
          </a:xfrm>
          <a:prstGeom prst="line">
            <a:avLst/>
          </a:prstGeom>
          <a:ln w="50800">
            <a:solidFill>
              <a:schemeClr val="accent5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357801" y="3870958"/>
            <a:ext cx="1670957" cy="71410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IGEN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193279" y="4739636"/>
            <a:ext cx="13062" cy="1025434"/>
          </a:xfrm>
          <a:prstGeom prst="line">
            <a:avLst/>
          </a:prstGeom>
          <a:ln w="50800">
            <a:solidFill>
              <a:schemeClr val="accent5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370862" y="5918554"/>
            <a:ext cx="1670957" cy="71410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LEGYEN BENNE!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23343" y="2796377"/>
            <a:ext cx="13062" cy="1025434"/>
          </a:xfrm>
          <a:prstGeom prst="line">
            <a:avLst/>
          </a:prstGeom>
          <a:ln w="50800">
            <a:solidFill>
              <a:schemeClr val="accent5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8500926" y="3857894"/>
            <a:ext cx="1670957" cy="11522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NEM SZÜKSÉGES DE SEGÍTI A MEGÉRTÉST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336404" y="5079274"/>
            <a:ext cx="0" cy="685796"/>
          </a:xfrm>
          <a:prstGeom prst="line">
            <a:avLst/>
          </a:prstGeom>
          <a:ln w="50800">
            <a:solidFill>
              <a:schemeClr val="accent5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8500926" y="5918553"/>
            <a:ext cx="1670957" cy="7141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MÉRLEGELJ!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1199768" y="2761704"/>
            <a:ext cx="13062" cy="1025434"/>
          </a:xfrm>
          <a:prstGeom prst="line">
            <a:avLst/>
          </a:prstGeom>
          <a:ln w="50800">
            <a:solidFill>
              <a:schemeClr val="accent5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0434228" y="3870958"/>
            <a:ext cx="1670957" cy="71410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NEM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1287260" y="4668881"/>
            <a:ext cx="13062" cy="1025434"/>
          </a:xfrm>
          <a:prstGeom prst="line">
            <a:avLst/>
          </a:prstGeom>
          <a:ln w="50800">
            <a:solidFill>
              <a:schemeClr val="accent5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0521043" y="5918552"/>
            <a:ext cx="1670957" cy="71410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FELEJTS EL!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kérdések és hipotézisek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3418" y="3152503"/>
            <a:ext cx="63289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Milyen kutatási kérdéseket fogalmaztam meg?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Miért ezetek a kérdéseket fogalmaztam meg?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Milyen hipotéziseim vannak a kutatási kérdésekkel kapcsolatban?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Miért ezek a hipotéziseim?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64" y="2284191"/>
            <a:ext cx="4678273" cy="321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556</Words>
  <Application>Microsoft Office PowerPoint</Application>
  <PresentationFormat>Szélesvásznú</PresentationFormat>
  <Paragraphs>82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</vt:lpstr>
      <vt:lpstr>Hogyan kezdjünk neki?</vt:lpstr>
      <vt:lpstr>Hétköznapi megfigyelés vs. Tudományos kutatás</vt:lpstr>
      <vt:lpstr>Módszerek</vt:lpstr>
      <vt:lpstr>Út a hipotézisig!</vt:lpstr>
      <vt:lpstr>Van egy hipotézisem!</vt:lpstr>
      <vt:lpstr>A dolgozat felépítése</vt:lpstr>
      <vt:lpstr>A témaválasztás indoklása</vt:lpstr>
      <vt:lpstr>Elméleti áttekintés – Hol vágjuk el a kúpot?</vt:lpstr>
      <vt:lpstr>Kutatási kérdések és hipotézisek</vt:lpstr>
      <vt:lpstr>A kutatás módszertana</vt:lpstr>
      <vt:lpstr>A kutatás Résztvevői</vt:lpstr>
      <vt:lpstr>A kutatás Eredményei</vt:lpstr>
      <vt:lpstr>Megvitatás, konklúzió</vt:lpstr>
    </vt:vector>
  </TitlesOfParts>
  <Company>IT Services Hungary Kft.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Hogyan kezdjünk neki?</dc:title>
  <dc:creator>emea2\a105669622</dc:creator>
  <cp:lastModifiedBy>Szakács Édua</cp:lastModifiedBy>
  <cp:revision>11</cp:revision>
  <dcterms:created xsi:type="dcterms:W3CDTF">2019-10-18T09:48:16Z</dcterms:created>
  <dcterms:modified xsi:type="dcterms:W3CDTF">2019-10-30T07:48:32Z</dcterms:modified>
</cp:coreProperties>
</file>