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7"/>
  </p:notesMasterIdLst>
  <p:handoutMasterIdLst>
    <p:handoutMasterId r:id="rId38"/>
  </p:handoutMasterIdLst>
  <p:sldIdLst>
    <p:sldId id="403" r:id="rId3"/>
    <p:sldId id="461" r:id="rId4"/>
    <p:sldId id="412" r:id="rId5"/>
    <p:sldId id="406" r:id="rId6"/>
    <p:sldId id="407" r:id="rId7"/>
    <p:sldId id="457" r:id="rId8"/>
    <p:sldId id="411" r:id="rId9"/>
    <p:sldId id="440" r:id="rId10"/>
    <p:sldId id="422" r:id="rId11"/>
    <p:sldId id="423" r:id="rId12"/>
    <p:sldId id="416" r:id="rId13"/>
    <p:sldId id="417" r:id="rId14"/>
    <p:sldId id="418" r:id="rId15"/>
    <p:sldId id="419" r:id="rId16"/>
    <p:sldId id="415" r:id="rId17"/>
    <p:sldId id="362" r:id="rId18"/>
    <p:sldId id="442" r:id="rId19"/>
    <p:sldId id="443" r:id="rId20"/>
    <p:sldId id="444" r:id="rId21"/>
    <p:sldId id="445" r:id="rId22"/>
    <p:sldId id="446" r:id="rId23"/>
    <p:sldId id="460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8" r:id="rId35"/>
    <p:sldId id="459" r:id="rId36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37A"/>
    <a:srgbClr val="CCCCCC"/>
    <a:srgbClr val="72B240"/>
    <a:srgbClr val="666666"/>
    <a:srgbClr val="6864A2"/>
    <a:srgbClr val="FBFCF6"/>
    <a:srgbClr val="51A200"/>
    <a:srgbClr val="7D7D7D"/>
    <a:srgbClr val="39BA24"/>
    <a:srgbClr val="0A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68837" autoAdjust="0"/>
  </p:normalViewPr>
  <p:slideViewPr>
    <p:cSldViewPr snapToGrid="0">
      <p:cViewPr varScale="1">
        <p:scale>
          <a:sx n="79" d="100"/>
          <a:sy n="79" d="100"/>
        </p:scale>
        <p:origin x="20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918" y="-120"/>
      </p:cViewPr>
      <p:guideLst>
        <p:guide orient="horz" pos="3128"/>
        <p:guide pos="2101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ec.europa.eu/research/participants/portal/desktop/en/home.html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ec.europa.eu/research/participants/portal/desktop/en/hom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2799F-F5BD-45D1-95A4-03A9BD4A8F72}" type="doc">
      <dgm:prSet loTypeId="urn:microsoft.com/office/officeart/2008/layout/AlternatingHexagons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F2A91ABF-F410-4641-B3A6-03A3539F2604}">
      <dgm:prSet phldrT="[Szöveg]" custT="1"/>
      <dgm:spPr/>
      <dgm:t>
        <a:bodyPr/>
        <a:lstStyle/>
        <a:p>
          <a:r>
            <a:rPr lang="hu-HU" sz="1600" b="1" dirty="0" smtClean="0">
              <a:solidFill>
                <a:schemeClr val="bg1"/>
              </a:solidFill>
            </a:rPr>
            <a:t>Mindenki számára nyitva áll</a:t>
          </a:r>
          <a:endParaRPr lang="hu-HU" sz="1600" b="1" dirty="0">
            <a:solidFill>
              <a:schemeClr val="bg1"/>
            </a:solidFill>
          </a:endParaRPr>
        </a:p>
      </dgm:t>
    </dgm:pt>
    <dgm:pt modelId="{30484E6D-C4A7-4052-9B09-1CEC777FD158}" type="parTrans" cxnId="{9A162834-0BF6-464D-9246-54E0135400CC}">
      <dgm:prSet/>
      <dgm:spPr/>
      <dgm:t>
        <a:bodyPr/>
        <a:lstStyle/>
        <a:p>
          <a:endParaRPr lang="hu-HU"/>
        </a:p>
      </dgm:t>
    </dgm:pt>
    <dgm:pt modelId="{33EE46A9-4B6F-426F-8C9E-82DF5B0500D6}" type="sibTrans" cxnId="{9A162834-0BF6-464D-9246-54E0135400CC}">
      <dgm:prSet custT="1"/>
      <dgm:spPr/>
      <dgm:t>
        <a:bodyPr/>
        <a:lstStyle/>
        <a:p>
          <a:r>
            <a:rPr lang="hu-HU" sz="2000" dirty="0" smtClean="0"/>
            <a:t>2014-2020</a:t>
          </a:r>
          <a:endParaRPr lang="hu-HU" sz="2000" dirty="0"/>
        </a:p>
      </dgm:t>
    </dgm:pt>
    <dgm:pt modelId="{A3820875-FA86-42C2-8565-3D7FA011BB93}">
      <dgm:prSet phldrT="[Szöveg]" custT="1"/>
      <dgm:spPr/>
      <dgm:t>
        <a:bodyPr/>
        <a:lstStyle/>
        <a:p>
          <a:endParaRPr lang="hu-HU" sz="1800" b="0" dirty="0"/>
        </a:p>
      </dgm:t>
    </dgm:pt>
    <dgm:pt modelId="{CF3EC3E6-B413-4C23-B713-2C00A58F7939}" type="parTrans" cxnId="{D1894688-F6CB-4145-88AF-FD5C24E182C4}">
      <dgm:prSet/>
      <dgm:spPr/>
      <dgm:t>
        <a:bodyPr/>
        <a:lstStyle/>
        <a:p>
          <a:endParaRPr lang="hu-HU"/>
        </a:p>
      </dgm:t>
    </dgm:pt>
    <dgm:pt modelId="{D33460E6-88D8-4FBC-AB9C-043D8EE25B91}" type="sibTrans" cxnId="{D1894688-F6CB-4145-88AF-FD5C24E182C4}">
      <dgm:prSet/>
      <dgm:spPr/>
      <dgm:t>
        <a:bodyPr/>
        <a:lstStyle/>
        <a:p>
          <a:endParaRPr lang="hu-HU"/>
        </a:p>
      </dgm:t>
    </dgm:pt>
    <dgm:pt modelId="{AC7BF954-4DF5-4420-AA5B-2B6D993FB91E}">
      <dgm:prSet phldrT="[Szöveg]" custT="1"/>
      <dgm:spPr/>
      <dgm:t>
        <a:bodyPr/>
        <a:lstStyle/>
        <a:p>
          <a:r>
            <a:rPr lang="hu-HU" sz="1600" b="1" dirty="0" smtClean="0"/>
            <a:t>Fókusz: kutatás, innováció és az eredmények</a:t>
          </a:r>
          <a:endParaRPr lang="hu-HU" sz="1600" b="1" dirty="0"/>
        </a:p>
      </dgm:t>
    </dgm:pt>
    <dgm:pt modelId="{370EB76F-7C0E-496C-9723-3A74B86EEBE1}" type="parTrans" cxnId="{E2474959-E3BE-4B73-99F3-507F32ACA67D}">
      <dgm:prSet/>
      <dgm:spPr/>
      <dgm:t>
        <a:bodyPr/>
        <a:lstStyle/>
        <a:p>
          <a:endParaRPr lang="hu-HU"/>
        </a:p>
      </dgm:t>
    </dgm:pt>
    <dgm:pt modelId="{E6D20720-6347-4A98-A33F-EDBDA2BC3119}" type="sibTrans" cxnId="{E2474959-E3BE-4B73-99F3-507F32ACA67D}">
      <dgm:prSet custT="1"/>
      <dgm:spPr/>
      <dgm:t>
        <a:bodyPr/>
        <a:lstStyle/>
        <a:p>
          <a:r>
            <a:rPr lang="hu-HU" sz="1600" b="1" dirty="0" err="1" smtClean="0"/>
            <a:t>Leegyszerűsí</a:t>
          </a:r>
          <a:r>
            <a:rPr lang="hu-HU" sz="1600" b="1" dirty="0" smtClean="0"/>
            <a:t>-tett szabályok és eljárások</a:t>
          </a:r>
          <a:endParaRPr lang="hu-HU" sz="1600" b="1" dirty="0"/>
        </a:p>
      </dgm:t>
    </dgm:pt>
    <dgm:pt modelId="{5A7F3CCF-58F9-4093-9897-BC3AD900D9B0}">
      <dgm:prSet phldrT="[Szöveg]" custT="1"/>
      <dgm:spPr/>
      <dgm:t>
        <a:bodyPr/>
        <a:lstStyle/>
        <a:p>
          <a:r>
            <a:rPr lang="hu-HU" sz="1400" b="1" dirty="0" smtClean="0"/>
            <a:t>Finanszírozás </a:t>
          </a:r>
        </a:p>
        <a:p>
          <a:r>
            <a:rPr lang="hu-HU" sz="1400" b="1" dirty="0" smtClean="0"/>
            <a:t>70-100%</a:t>
          </a:r>
          <a:endParaRPr lang="hu-HU" sz="1400" b="1" dirty="0"/>
        </a:p>
      </dgm:t>
    </dgm:pt>
    <dgm:pt modelId="{C478922D-48BD-47B6-A047-A2486061BF16}" type="parTrans" cxnId="{8BF6B502-744F-43CD-AE59-D6CF946B0277}">
      <dgm:prSet/>
      <dgm:spPr/>
      <dgm:t>
        <a:bodyPr/>
        <a:lstStyle/>
        <a:p>
          <a:endParaRPr lang="hu-HU"/>
        </a:p>
      </dgm:t>
    </dgm:pt>
    <dgm:pt modelId="{DFC39B8C-FC6E-41A6-81C1-1EB3630E3781}" type="sibTrans" cxnId="{8BF6B502-744F-43CD-AE59-D6CF946B0277}">
      <dgm:prSet custT="1"/>
      <dgm:spPr/>
      <dgm:t>
        <a:bodyPr/>
        <a:lstStyle/>
        <a:p>
          <a:r>
            <a:rPr lang="hu-HU" sz="1400" b="1" dirty="0" smtClean="0"/>
            <a:t>Eltérő országokból, iparágakból vagy akadémiai intézményekből származó partnerek konzorciuma</a:t>
          </a:r>
          <a:endParaRPr lang="hu-HU" sz="1400" dirty="0"/>
        </a:p>
      </dgm:t>
    </dgm:pt>
    <dgm:pt modelId="{BDAC751D-6D2B-4857-852D-5A6F928188E8}">
      <dgm:prSet custT="1"/>
      <dgm:spPr/>
      <dgm:t>
        <a:bodyPr/>
        <a:lstStyle/>
        <a:p>
          <a:pPr algn="l"/>
          <a:endParaRPr lang="hu-HU" sz="1800" dirty="0"/>
        </a:p>
      </dgm:t>
    </dgm:pt>
    <dgm:pt modelId="{B6E396E0-7A83-4129-A565-884378934AAB}" type="parTrans" cxnId="{C3F60803-396F-4164-9E61-F7816304AA85}">
      <dgm:prSet/>
      <dgm:spPr/>
      <dgm:t>
        <a:bodyPr/>
        <a:lstStyle/>
        <a:p>
          <a:endParaRPr lang="hu-HU"/>
        </a:p>
      </dgm:t>
    </dgm:pt>
    <dgm:pt modelId="{27FF932C-37D4-4FBE-9EA4-DCAEC55AB12D}" type="sibTrans" cxnId="{C3F60803-396F-4164-9E61-F7816304AA85}">
      <dgm:prSet/>
      <dgm:spPr/>
      <dgm:t>
        <a:bodyPr/>
        <a:lstStyle/>
        <a:p>
          <a:endParaRPr lang="hu-HU"/>
        </a:p>
      </dgm:t>
    </dgm:pt>
    <dgm:pt modelId="{31E556C9-FADF-4790-BD63-C4E88240FD74}" type="pres">
      <dgm:prSet presAssocID="{9622799F-F5BD-45D1-95A4-03A9BD4A8F7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3D7CCAC0-B6BA-49E3-BA7E-F8B6A1AE8229}" type="pres">
      <dgm:prSet presAssocID="{F2A91ABF-F410-4641-B3A6-03A3539F2604}" presName="composite" presStyleCnt="0"/>
      <dgm:spPr/>
    </dgm:pt>
    <dgm:pt modelId="{FF352AB8-9E24-469F-93DD-2B845325F26B}" type="pres">
      <dgm:prSet presAssocID="{F2A91ABF-F410-4641-B3A6-03A3539F2604}" presName="Parent1" presStyleLbl="node1" presStyleIdx="0" presStyleCnt="6" custLinFactNeighborX="30637" custLinFactNeighborY="-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F7C993-58A3-4EBA-A86C-4BF6CB710BC1}" type="pres">
      <dgm:prSet presAssocID="{F2A91ABF-F410-4641-B3A6-03A3539F2604}" presName="Childtext1" presStyleLbl="revTx" presStyleIdx="0" presStyleCnt="3" custScaleX="184267" custLinFactNeighborX="78732" custLinFactNeighborY="-1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945665-4501-4682-9EFE-C16D03BEAFCD}" type="pres">
      <dgm:prSet presAssocID="{F2A91ABF-F410-4641-B3A6-03A3539F2604}" presName="BalanceSpacing" presStyleCnt="0"/>
      <dgm:spPr/>
    </dgm:pt>
    <dgm:pt modelId="{D9577EB8-AE8B-4C6D-A019-44DC0D3A01B8}" type="pres">
      <dgm:prSet presAssocID="{F2A91ABF-F410-4641-B3A6-03A3539F2604}" presName="BalanceSpacing1" presStyleCnt="0"/>
      <dgm:spPr/>
    </dgm:pt>
    <dgm:pt modelId="{F2BA5CA4-8DD1-4D49-B6A3-45B6BE1322D7}" type="pres">
      <dgm:prSet presAssocID="{33EE46A9-4B6F-426F-8C9E-82DF5B0500D6}" presName="Accent1Text" presStyleLbl="node1" presStyleIdx="1" presStyleCnt="6" custLinFactNeighborX="31711" custLinFactNeighborY="-19"/>
      <dgm:spPr/>
      <dgm:t>
        <a:bodyPr/>
        <a:lstStyle/>
        <a:p>
          <a:endParaRPr lang="hu-HU"/>
        </a:p>
      </dgm:t>
    </dgm:pt>
    <dgm:pt modelId="{48899468-11FF-46EF-A1A3-2E81B3D0572E}" type="pres">
      <dgm:prSet presAssocID="{33EE46A9-4B6F-426F-8C9E-82DF5B0500D6}" presName="spaceBetweenRectangles" presStyleCnt="0"/>
      <dgm:spPr/>
    </dgm:pt>
    <dgm:pt modelId="{1F12D9D0-0040-4C25-85C1-873A16316137}" type="pres">
      <dgm:prSet presAssocID="{AC7BF954-4DF5-4420-AA5B-2B6D993FB91E}" presName="composite" presStyleCnt="0"/>
      <dgm:spPr/>
    </dgm:pt>
    <dgm:pt modelId="{502D76EA-7264-4A57-A749-6967A5E45C49}" type="pres">
      <dgm:prSet presAssocID="{AC7BF954-4DF5-4420-AA5B-2B6D993FB91E}" presName="Parent1" presStyleLbl="node1" presStyleIdx="2" presStyleCnt="6" custLinFactNeighborX="-15853" custLinFactNeighborY="17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214F9D-CDC9-4E3C-8D4C-AFE011F7C52D}" type="pres">
      <dgm:prSet presAssocID="{AC7BF954-4DF5-4420-AA5B-2B6D993FB91E}" presName="Childtext1" presStyleLbl="revTx" presStyleIdx="1" presStyleCnt="3" custScaleX="158341" custLinFactNeighborX="-42628" custLinFactNeighborY="2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C51DF4-1417-4649-A9C1-23F49A4119AA}" type="pres">
      <dgm:prSet presAssocID="{AC7BF954-4DF5-4420-AA5B-2B6D993FB91E}" presName="BalanceSpacing" presStyleCnt="0"/>
      <dgm:spPr/>
    </dgm:pt>
    <dgm:pt modelId="{A3D18445-4CF5-45BC-802D-65456674A711}" type="pres">
      <dgm:prSet presAssocID="{AC7BF954-4DF5-4420-AA5B-2B6D993FB91E}" presName="BalanceSpacing1" presStyleCnt="0"/>
      <dgm:spPr/>
    </dgm:pt>
    <dgm:pt modelId="{C5C2ADFA-2CCE-4DAB-A180-45D9E6E2732F}" type="pres">
      <dgm:prSet presAssocID="{E6D20720-6347-4A98-A33F-EDBDA2BC3119}" presName="Accent1Text" presStyleLbl="node1" presStyleIdx="3" presStyleCnt="6" custLinFactNeighborX="-15853" custLinFactNeighborY="2586"/>
      <dgm:spPr/>
      <dgm:t>
        <a:bodyPr/>
        <a:lstStyle/>
        <a:p>
          <a:endParaRPr lang="hu-HU"/>
        </a:p>
      </dgm:t>
    </dgm:pt>
    <dgm:pt modelId="{C363DD48-5CC2-4ADF-9BB6-51BBCC2B0A49}" type="pres">
      <dgm:prSet presAssocID="{E6D20720-6347-4A98-A33F-EDBDA2BC3119}" presName="spaceBetweenRectangles" presStyleCnt="0"/>
      <dgm:spPr/>
    </dgm:pt>
    <dgm:pt modelId="{73B38C27-73AA-4847-A5C2-1613C7FE5927}" type="pres">
      <dgm:prSet presAssocID="{5A7F3CCF-58F9-4093-9897-BC3AD900D9B0}" presName="composite" presStyleCnt="0"/>
      <dgm:spPr/>
    </dgm:pt>
    <dgm:pt modelId="{1CDBA13A-4856-4729-9E22-E7C127E8813B}" type="pres">
      <dgm:prSet presAssocID="{5A7F3CCF-58F9-4093-9897-BC3AD900D9B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E69370-AEFE-4E9F-BED8-27DBBB6459BD}" type="pres">
      <dgm:prSet presAssocID="{5A7F3CCF-58F9-4093-9897-BC3AD900D9B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DF29254-7AE2-4DE9-B2CE-9BFF2FF44B12}" type="pres">
      <dgm:prSet presAssocID="{5A7F3CCF-58F9-4093-9897-BC3AD900D9B0}" presName="BalanceSpacing" presStyleCnt="0"/>
      <dgm:spPr/>
    </dgm:pt>
    <dgm:pt modelId="{79E83A40-F58E-40CB-B1F7-A2413345B785}" type="pres">
      <dgm:prSet presAssocID="{5A7F3CCF-58F9-4093-9897-BC3AD900D9B0}" presName="BalanceSpacing1" presStyleCnt="0"/>
      <dgm:spPr/>
    </dgm:pt>
    <dgm:pt modelId="{414641C4-E1B8-4768-8E33-5CCC813D900F}" type="pres">
      <dgm:prSet presAssocID="{DFC39B8C-FC6E-41A6-81C1-1EB3630E3781}" presName="Accent1Text" presStyleLbl="node1" presStyleIdx="5" presStyleCnt="6"/>
      <dgm:spPr/>
      <dgm:t>
        <a:bodyPr/>
        <a:lstStyle/>
        <a:p>
          <a:endParaRPr lang="hu-HU"/>
        </a:p>
      </dgm:t>
    </dgm:pt>
  </dgm:ptLst>
  <dgm:cxnLst>
    <dgm:cxn modelId="{924DD7AD-CDD5-46F8-88F7-BD54C6B82166}" type="presOf" srcId="{E6D20720-6347-4A98-A33F-EDBDA2BC3119}" destId="{C5C2ADFA-2CCE-4DAB-A180-45D9E6E2732F}" srcOrd="0" destOrd="0" presId="urn:microsoft.com/office/officeart/2008/layout/AlternatingHexagons"/>
    <dgm:cxn modelId="{0894B93D-8359-4A64-BE5F-ADB6E5AD72C3}" type="presOf" srcId="{BDAC751D-6D2B-4857-852D-5A6F928188E8}" destId="{FA214F9D-CDC9-4E3C-8D4C-AFE011F7C52D}" srcOrd="0" destOrd="0" presId="urn:microsoft.com/office/officeart/2008/layout/AlternatingHexagons"/>
    <dgm:cxn modelId="{E2474959-E3BE-4B73-99F3-507F32ACA67D}" srcId="{9622799F-F5BD-45D1-95A4-03A9BD4A8F72}" destId="{AC7BF954-4DF5-4420-AA5B-2B6D993FB91E}" srcOrd="1" destOrd="0" parTransId="{370EB76F-7C0E-496C-9723-3A74B86EEBE1}" sibTransId="{E6D20720-6347-4A98-A33F-EDBDA2BC3119}"/>
    <dgm:cxn modelId="{0E2F8F5C-5F97-4B0E-8176-0113B7A5AFDD}" type="presOf" srcId="{DFC39B8C-FC6E-41A6-81C1-1EB3630E3781}" destId="{414641C4-E1B8-4768-8E33-5CCC813D900F}" srcOrd="0" destOrd="0" presId="urn:microsoft.com/office/officeart/2008/layout/AlternatingHexagons"/>
    <dgm:cxn modelId="{C3F60803-396F-4164-9E61-F7816304AA85}" srcId="{AC7BF954-4DF5-4420-AA5B-2B6D993FB91E}" destId="{BDAC751D-6D2B-4857-852D-5A6F928188E8}" srcOrd="0" destOrd="0" parTransId="{B6E396E0-7A83-4129-A565-884378934AAB}" sibTransId="{27FF932C-37D4-4FBE-9EA4-DCAEC55AB12D}"/>
    <dgm:cxn modelId="{3D69111E-986A-4EA3-96CF-B172B4690BBF}" type="presOf" srcId="{33EE46A9-4B6F-426F-8C9E-82DF5B0500D6}" destId="{F2BA5CA4-8DD1-4D49-B6A3-45B6BE1322D7}" srcOrd="0" destOrd="0" presId="urn:microsoft.com/office/officeart/2008/layout/AlternatingHexagons"/>
    <dgm:cxn modelId="{5A36EC5B-573C-44C8-A89E-B32F36932025}" type="presOf" srcId="{A3820875-FA86-42C2-8565-3D7FA011BB93}" destId="{8DF7C993-58A3-4EBA-A86C-4BF6CB710BC1}" srcOrd="0" destOrd="0" presId="urn:microsoft.com/office/officeart/2008/layout/AlternatingHexagons"/>
    <dgm:cxn modelId="{D8A16D20-F698-4D00-A57E-C47CCAB22045}" type="presOf" srcId="{F2A91ABF-F410-4641-B3A6-03A3539F2604}" destId="{FF352AB8-9E24-469F-93DD-2B845325F26B}" srcOrd="0" destOrd="0" presId="urn:microsoft.com/office/officeart/2008/layout/AlternatingHexagons"/>
    <dgm:cxn modelId="{8403A5BE-BDA2-48B0-979C-9E9248162E4A}" type="presOf" srcId="{9622799F-F5BD-45D1-95A4-03A9BD4A8F72}" destId="{31E556C9-FADF-4790-BD63-C4E88240FD74}" srcOrd="0" destOrd="0" presId="urn:microsoft.com/office/officeart/2008/layout/AlternatingHexagons"/>
    <dgm:cxn modelId="{C635E7B2-C46D-4CE7-86DF-5F423CA87D3B}" type="presOf" srcId="{AC7BF954-4DF5-4420-AA5B-2B6D993FB91E}" destId="{502D76EA-7264-4A57-A749-6967A5E45C49}" srcOrd="0" destOrd="0" presId="urn:microsoft.com/office/officeart/2008/layout/AlternatingHexagons"/>
    <dgm:cxn modelId="{8BF6B502-744F-43CD-AE59-D6CF946B0277}" srcId="{9622799F-F5BD-45D1-95A4-03A9BD4A8F72}" destId="{5A7F3CCF-58F9-4093-9897-BC3AD900D9B0}" srcOrd="2" destOrd="0" parTransId="{C478922D-48BD-47B6-A047-A2486061BF16}" sibTransId="{DFC39B8C-FC6E-41A6-81C1-1EB3630E3781}"/>
    <dgm:cxn modelId="{9A162834-0BF6-464D-9246-54E0135400CC}" srcId="{9622799F-F5BD-45D1-95A4-03A9BD4A8F72}" destId="{F2A91ABF-F410-4641-B3A6-03A3539F2604}" srcOrd="0" destOrd="0" parTransId="{30484E6D-C4A7-4052-9B09-1CEC777FD158}" sibTransId="{33EE46A9-4B6F-426F-8C9E-82DF5B0500D6}"/>
    <dgm:cxn modelId="{D1894688-F6CB-4145-88AF-FD5C24E182C4}" srcId="{F2A91ABF-F410-4641-B3A6-03A3539F2604}" destId="{A3820875-FA86-42C2-8565-3D7FA011BB93}" srcOrd="0" destOrd="0" parTransId="{CF3EC3E6-B413-4C23-B713-2C00A58F7939}" sibTransId="{D33460E6-88D8-4FBC-AB9C-043D8EE25B91}"/>
    <dgm:cxn modelId="{0BB02537-E0AF-4DF3-B538-47DCD0A03E63}" type="presOf" srcId="{5A7F3CCF-58F9-4093-9897-BC3AD900D9B0}" destId="{1CDBA13A-4856-4729-9E22-E7C127E8813B}" srcOrd="0" destOrd="0" presId="urn:microsoft.com/office/officeart/2008/layout/AlternatingHexagons"/>
    <dgm:cxn modelId="{0F6A9284-C0A3-49E8-9C8F-5257DDC16E9A}" type="presParOf" srcId="{31E556C9-FADF-4790-BD63-C4E88240FD74}" destId="{3D7CCAC0-B6BA-49E3-BA7E-F8B6A1AE8229}" srcOrd="0" destOrd="0" presId="urn:microsoft.com/office/officeart/2008/layout/AlternatingHexagons"/>
    <dgm:cxn modelId="{19BF03BE-976D-4512-98B3-A8EFDD433431}" type="presParOf" srcId="{3D7CCAC0-B6BA-49E3-BA7E-F8B6A1AE8229}" destId="{FF352AB8-9E24-469F-93DD-2B845325F26B}" srcOrd="0" destOrd="0" presId="urn:microsoft.com/office/officeart/2008/layout/AlternatingHexagons"/>
    <dgm:cxn modelId="{AAB24772-D81F-44AD-8B86-E21EEE9F9E83}" type="presParOf" srcId="{3D7CCAC0-B6BA-49E3-BA7E-F8B6A1AE8229}" destId="{8DF7C993-58A3-4EBA-A86C-4BF6CB710BC1}" srcOrd="1" destOrd="0" presId="urn:microsoft.com/office/officeart/2008/layout/AlternatingHexagons"/>
    <dgm:cxn modelId="{C24B00DC-7156-4D72-B90F-EFD3488E23A8}" type="presParOf" srcId="{3D7CCAC0-B6BA-49E3-BA7E-F8B6A1AE8229}" destId="{87945665-4501-4682-9EFE-C16D03BEAFCD}" srcOrd="2" destOrd="0" presId="urn:microsoft.com/office/officeart/2008/layout/AlternatingHexagons"/>
    <dgm:cxn modelId="{0C085A46-7079-4B30-B3F8-2D0713EF1C86}" type="presParOf" srcId="{3D7CCAC0-B6BA-49E3-BA7E-F8B6A1AE8229}" destId="{D9577EB8-AE8B-4C6D-A019-44DC0D3A01B8}" srcOrd="3" destOrd="0" presId="urn:microsoft.com/office/officeart/2008/layout/AlternatingHexagons"/>
    <dgm:cxn modelId="{BBBDAB8B-964D-4DA2-960E-1839960A2BC0}" type="presParOf" srcId="{3D7CCAC0-B6BA-49E3-BA7E-F8B6A1AE8229}" destId="{F2BA5CA4-8DD1-4D49-B6A3-45B6BE1322D7}" srcOrd="4" destOrd="0" presId="urn:microsoft.com/office/officeart/2008/layout/AlternatingHexagons"/>
    <dgm:cxn modelId="{68D2B717-15E6-4CC8-A6EF-A01992F356E6}" type="presParOf" srcId="{31E556C9-FADF-4790-BD63-C4E88240FD74}" destId="{48899468-11FF-46EF-A1A3-2E81B3D0572E}" srcOrd="1" destOrd="0" presId="urn:microsoft.com/office/officeart/2008/layout/AlternatingHexagons"/>
    <dgm:cxn modelId="{C2FCEC08-1ED2-4EB4-B4F2-1F0E38A4509E}" type="presParOf" srcId="{31E556C9-FADF-4790-BD63-C4E88240FD74}" destId="{1F12D9D0-0040-4C25-85C1-873A16316137}" srcOrd="2" destOrd="0" presId="urn:microsoft.com/office/officeart/2008/layout/AlternatingHexagons"/>
    <dgm:cxn modelId="{39DF868E-A79E-423E-9173-CCD9CEAFA622}" type="presParOf" srcId="{1F12D9D0-0040-4C25-85C1-873A16316137}" destId="{502D76EA-7264-4A57-A749-6967A5E45C49}" srcOrd="0" destOrd="0" presId="urn:microsoft.com/office/officeart/2008/layout/AlternatingHexagons"/>
    <dgm:cxn modelId="{BCB4309F-D038-4B5A-A669-9FECC3A0EDAA}" type="presParOf" srcId="{1F12D9D0-0040-4C25-85C1-873A16316137}" destId="{FA214F9D-CDC9-4E3C-8D4C-AFE011F7C52D}" srcOrd="1" destOrd="0" presId="urn:microsoft.com/office/officeart/2008/layout/AlternatingHexagons"/>
    <dgm:cxn modelId="{1C40368B-E1D6-4EFB-912A-6F4E7B5F1D64}" type="presParOf" srcId="{1F12D9D0-0040-4C25-85C1-873A16316137}" destId="{77C51DF4-1417-4649-A9C1-23F49A4119AA}" srcOrd="2" destOrd="0" presId="urn:microsoft.com/office/officeart/2008/layout/AlternatingHexagons"/>
    <dgm:cxn modelId="{28F38DEB-DDAD-431D-9A02-15781D411841}" type="presParOf" srcId="{1F12D9D0-0040-4C25-85C1-873A16316137}" destId="{A3D18445-4CF5-45BC-802D-65456674A711}" srcOrd="3" destOrd="0" presId="urn:microsoft.com/office/officeart/2008/layout/AlternatingHexagons"/>
    <dgm:cxn modelId="{F3B6C9A4-96C5-4C94-BEE8-B63777B166C8}" type="presParOf" srcId="{1F12D9D0-0040-4C25-85C1-873A16316137}" destId="{C5C2ADFA-2CCE-4DAB-A180-45D9E6E2732F}" srcOrd="4" destOrd="0" presId="urn:microsoft.com/office/officeart/2008/layout/AlternatingHexagons"/>
    <dgm:cxn modelId="{444E2AC0-E064-4769-9FE8-8731EC13A469}" type="presParOf" srcId="{31E556C9-FADF-4790-BD63-C4E88240FD74}" destId="{C363DD48-5CC2-4ADF-9BB6-51BBCC2B0A49}" srcOrd="3" destOrd="0" presId="urn:microsoft.com/office/officeart/2008/layout/AlternatingHexagons"/>
    <dgm:cxn modelId="{AAFFD416-D94B-4188-8CF7-0D0A4D0DACCA}" type="presParOf" srcId="{31E556C9-FADF-4790-BD63-C4E88240FD74}" destId="{73B38C27-73AA-4847-A5C2-1613C7FE5927}" srcOrd="4" destOrd="0" presId="urn:microsoft.com/office/officeart/2008/layout/AlternatingHexagons"/>
    <dgm:cxn modelId="{74327E9D-332D-4A62-A594-09049F496F61}" type="presParOf" srcId="{73B38C27-73AA-4847-A5C2-1613C7FE5927}" destId="{1CDBA13A-4856-4729-9E22-E7C127E8813B}" srcOrd="0" destOrd="0" presId="urn:microsoft.com/office/officeart/2008/layout/AlternatingHexagons"/>
    <dgm:cxn modelId="{2B01AC54-7A8B-4849-9C72-FCB278736593}" type="presParOf" srcId="{73B38C27-73AA-4847-A5C2-1613C7FE5927}" destId="{49E69370-AEFE-4E9F-BED8-27DBBB6459BD}" srcOrd="1" destOrd="0" presId="urn:microsoft.com/office/officeart/2008/layout/AlternatingHexagons"/>
    <dgm:cxn modelId="{0BF0838B-80AB-4F5E-AC49-2F140DF71DD1}" type="presParOf" srcId="{73B38C27-73AA-4847-A5C2-1613C7FE5927}" destId="{FDF29254-7AE2-4DE9-B2CE-9BFF2FF44B12}" srcOrd="2" destOrd="0" presId="urn:microsoft.com/office/officeart/2008/layout/AlternatingHexagons"/>
    <dgm:cxn modelId="{48C2E4A9-A585-4245-BCB4-30BE893D690C}" type="presParOf" srcId="{73B38C27-73AA-4847-A5C2-1613C7FE5927}" destId="{79E83A40-F58E-40CB-B1F7-A2413345B785}" srcOrd="3" destOrd="0" presId="urn:microsoft.com/office/officeart/2008/layout/AlternatingHexagons"/>
    <dgm:cxn modelId="{2B723F2B-68C3-4AE4-B681-80F1A99FC3CE}" type="presParOf" srcId="{73B38C27-73AA-4847-A5C2-1613C7FE5927}" destId="{414641C4-E1B8-4768-8E33-5CCC813D900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9ED6B0-AF9B-454F-B925-F986ABA0DAB3}" type="doc">
      <dgm:prSet loTypeId="urn:microsoft.com/office/officeart/2005/8/layout/process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73516F1E-ECA8-4998-998C-6E00DB3914CB}">
      <dgm:prSet phldrT="[Szöveg]" custT="1"/>
      <dgm:spPr/>
      <dgm:t>
        <a:bodyPr/>
        <a:lstStyle/>
        <a:p>
          <a:r>
            <a:rPr lang="hu-HU" sz="1400" b="1" dirty="0" smtClean="0"/>
            <a:t>Felhívás közzététele, Pályázat kiválasztása</a:t>
          </a:r>
          <a:endParaRPr lang="hu-HU" sz="1400" b="1" dirty="0"/>
        </a:p>
      </dgm:t>
    </dgm:pt>
    <dgm:pt modelId="{208C7529-5847-43E6-997E-F57D30A22307}" type="parTrans" cxnId="{2BE2A8F4-A642-4789-A7BC-4480EA804F6A}">
      <dgm:prSet/>
      <dgm:spPr/>
      <dgm:t>
        <a:bodyPr/>
        <a:lstStyle/>
        <a:p>
          <a:endParaRPr lang="hu-HU"/>
        </a:p>
      </dgm:t>
    </dgm:pt>
    <dgm:pt modelId="{0340F2AA-667A-4375-AD69-5C7E04A2867E}" type="sibTrans" cxnId="{2BE2A8F4-A642-4789-A7BC-4480EA804F6A}">
      <dgm:prSet/>
      <dgm:spPr/>
      <dgm:t>
        <a:bodyPr/>
        <a:lstStyle/>
        <a:p>
          <a:endParaRPr lang="hu-HU"/>
        </a:p>
      </dgm:t>
    </dgm:pt>
    <dgm:pt modelId="{81E6D52F-75BB-4BFD-9D36-76D9560AD70A}">
      <dgm:prSet phldrT="[Szöveg]" custT="1"/>
      <dgm:spPr/>
      <dgm:t>
        <a:bodyPr/>
        <a:lstStyle/>
        <a:p>
          <a:r>
            <a:rPr lang="hu-HU" sz="1400" b="1" dirty="0" smtClean="0"/>
            <a:t>Pályázat/Ajánlat beküldése</a:t>
          </a:r>
          <a:endParaRPr lang="hu-HU" sz="1400" b="1" dirty="0"/>
        </a:p>
      </dgm:t>
    </dgm:pt>
    <dgm:pt modelId="{BD24CA3C-5D5F-4A41-83AF-3539B6BF6C7E}" type="parTrans" cxnId="{7EF303A5-2004-41D7-8D4E-E2078A19A097}">
      <dgm:prSet/>
      <dgm:spPr/>
      <dgm:t>
        <a:bodyPr/>
        <a:lstStyle/>
        <a:p>
          <a:endParaRPr lang="hu-HU"/>
        </a:p>
      </dgm:t>
    </dgm:pt>
    <dgm:pt modelId="{DA0B83B5-88A1-48CC-B521-5E5BE5AD8A41}" type="sibTrans" cxnId="{7EF303A5-2004-41D7-8D4E-E2078A19A097}">
      <dgm:prSet/>
      <dgm:spPr/>
      <dgm:t>
        <a:bodyPr/>
        <a:lstStyle/>
        <a:p>
          <a:endParaRPr lang="hu-HU"/>
        </a:p>
      </dgm:t>
    </dgm:pt>
    <dgm:pt modelId="{641BA937-17F6-43A9-8FD6-7C9F390F4003}">
      <dgm:prSet phldrT="[Szöveg]" custT="1"/>
      <dgm:spPr/>
      <dgm:t>
        <a:bodyPr/>
        <a:lstStyle/>
        <a:p>
          <a:r>
            <a:rPr lang="hu-HU" sz="1200" dirty="0" smtClean="0"/>
            <a:t>Az ajánlatokat a vonatkozó felhívás határideje előtt kell beküldeni. Kizárólag online küldhető ajánlat!</a:t>
          </a:r>
          <a:endParaRPr lang="hu-HU" sz="1200" dirty="0"/>
        </a:p>
      </dgm:t>
    </dgm:pt>
    <dgm:pt modelId="{BA9BBBB1-DABC-44C6-ABE8-30F9F2E92701}" type="parTrans" cxnId="{7800E21B-FC83-493A-BAC7-3C439B9F3AA8}">
      <dgm:prSet/>
      <dgm:spPr/>
      <dgm:t>
        <a:bodyPr/>
        <a:lstStyle/>
        <a:p>
          <a:endParaRPr lang="hu-HU"/>
        </a:p>
      </dgm:t>
    </dgm:pt>
    <dgm:pt modelId="{E4298AEB-35E9-40EA-A98E-A9C5D3F36400}" type="sibTrans" cxnId="{7800E21B-FC83-493A-BAC7-3C439B9F3AA8}">
      <dgm:prSet/>
      <dgm:spPr/>
      <dgm:t>
        <a:bodyPr/>
        <a:lstStyle/>
        <a:p>
          <a:endParaRPr lang="hu-HU"/>
        </a:p>
      </dgm:t>
    </dgm:pt>
    <dgm:pt modelId="{3461A27C-CDCC-402C-8A5C-2922F681EDC4}">
      <dgm:prSet phldrT="[Szöveg]" custT="1"/>
      <dgm:spPr/>
      <dgm:t>
        <a:bodyPr/>
        <a:lstStyle/>
        <a:p>
          <a:r>
            <a:rPr lang="hu-HU" sz="1400" b="1" dirty="0" smtClean="0"/>
            <a:t>Szakértői értékelés</a:t>
          </a:r>
          <a:endParaRPr lang="hu-HU" sz="1400" b="1" dirty="0"/>
        </a:p>
      </dgm:t>
    </dgm:pt>
    <dgm:pt modelId="{51AD83E9-5A21-41F5-AC90-83F5CB33F77F}" type="parTrans" cxnId="{30A059BF-102D-4FBA-87BC-522D6F4A51DF}">
      <dgm:prSet/>
      <dgm:spPr/>
      <dgm:t>
        <a:bodyPr/>
        <a:lstStyle/>
        <a:p>
          <a:endParaRPr lang="hu-HU"/>
        </a:p>
      </dgm:t>
    </dgm:pt>
    <dgm:pt modelId="{8C0CCED6-35C7-49B8-88B7-59C1A3ACC721}" type="sibTrans" cxnId="{30A059BF-102D-4FBA-87BC-522D6F4A51DF}">
      <dgm:prSet/>
      <dgm:spPr/>
      <dgm:t>
        <a:bodyPr/>
        <a:lstStyle/>
        <a:p>
          <a:endParaRPr lang="hu-HU"/>
        </a:p>
      </dgm:t>
    </dgm:pt>
    <dgm:pt modelId="{F60D0BBB-8556-41A8-85F7-95B0819AAE8A}">
      <dgm:prSet custT="1"/>
      <dgm:spPr/>
      <dgm:t>
        <a:bodyPr/>
        <a:lstStyle/>
        <a:p>
          <a:r>
            <a:rPr lang="hu-HU" sz="1200" b="1" dirty="0" smtClean="0"/>
            <a:t>Támogatási megállapodás létrejötte</a:t>
          </a:r>
          <a:endParaRPr lang="hu-HU" sz="1200" b="1" dirty="0"/>
        </a:p>
      </dgm:t>
    </dgm:pt>
    <dgm:pt modelId="{870A14C4-EB2A-424A-9320-88892F432B0C}" type="parTrans" cxnId="{2E7968C0-E5CD-45C6-B706-F7C1BCF4EC2D}">
      <dgm:prSet/>
      <dgm:spPr/>
      <dgm:t>
        <a:bodyPr/>
        <a:lstStyle/>
        <a:p>
          <a:endParaRPr lang="hu-HU"/>
        </a:p>
      </dgm:t>
    </dgm:pt>
    <dgm:pt modelId="{B454957E-6611-42B9-8932-68259CE7CF63}" type="sibTrans" cxnId="{2E7968C0-E5CD-45C6-B706-F7C1BCF4EC2D}">
      <dgm:prSet/>
      <dgm:spPr/>
      <dgm:t>
        <a:bodyPr/>
        <a:lstStyle/>
        <a:p>
          <a:endParaRPr lang="hu-HU"/>
        </a:p>
      </dgm:t>
    </dgm:pt>
    <dgm:pt modelId="{5FB97BDB-977D-4620-BB44-D48E1AD0407D}">
      <dgm:prSet custT="1"/>
      <dgm:spPr/>
      <dgm:t>
        <a:bodyPr/>
        <a:lstStyle/>
        <a:p>
          <a:r>
            <a:rPr lang="hu-HU" sz="1200" dirty="0" smtClean="0"/>
            <a:t>A szakértői bizottságok minden ajánlatot egy kritériumlista alapján pontoznak. Ennek alapján választják ki a finanszírozásra a legjobb ajánlatokat.</a:t>
          </a:r>
          <a:endParaRPr lang="hu-HU" sz="1200" dirty="0"/>
        </a:p>
      </dgm:t>
    </dgm:pt>
    <dgm:pt modelId="{EA260167-3E71-4405-BCCD-9398D37A0723}" type="parTrans" cxnId="{C7656D35-E46E-423B-AF96-6623B1913B82}">
      <dgm:prSet/>
      <dgm:spPr/>
      <dgm:t>
        <a:bodyPr/>
        <a:lstStyle/>
        <a:p>
          <a:endParaRPr lang="hu-HU"/>
        </a:p>
      </dgm:t>
    </dgm:pt>
    <dgm:pt modelId="{C1ECCB7F-682C-4DB6-A073-7559FE54DF7E}" type="sibTrans" cxnId="{C7656D35-E46E-423B-AF96-6623B1913B82}">
      <dgm:prSet/>
      <dgm:spPr/>
      <dgm:t>
        <a:bodyPr/>
        <a:lstStyle/>
        <a:p>
          <a:endParaRPr lang="hu-HU"/>
        </a:p>
      </dgm:t>
    </dgm:pt>
    <dgm:pt modelId="{5B39B269-6FAF-4B1F-A877-603FF906A7FF}">
      <dgm:prSet custT="1"/>
      <dgm:spPr/>
      <dgm:t>
        <a:bodyPr/>
        <a:lstStyle/>
        <a:p>
          <a:r>
            <a:rPr lang="hu-HU" sz="1200" dirty="0" smtClean="0"/>
            <a:t>A tudományos értékelési szakaszt követően a finanszírozásra kiválasztott ajánlathoz összeállítja az Európai Bizottság a támogatási megállapodást.</a:t>
          </a:r>
          <a:endParaRPr lang="hu-HU" sz="1200" dirty="0"/>
        </a:p>
      </dgm:t>
    </dgm:pt>
    <dgm:pt modelId="{D186600D-4AA6-44E7-AFE4-863C88117F61}" type="parTrans" cxnId="{14AA12E0-9E8B-4425-A3E4-9668C4E9130A}">
      <dgm:prSet/>
      <dgm:spPr/>
      <dgm:t>
        <a:bodyPr/>
        <a:lstStyle/>
        <a:p>
          <a:endParaRPr lang="hu-HU"/>
        </a:p>
      </dgm:t>
    </dgm:pt>
    <dgm:pt modelId="{6B74D8E4-E9D7-41BC-ACEF-9551E2FCC802}" type="sibTrans" cxnId="{14AA12E0-9E8B-4425-A3E4-9668C4E9130A}">
      <dgm:prSet/>
      <dgm:spPr/>
      <dgm:t>
        <a:bodyPr/>
        <a:lstStyle/>
        <a:p>
          <a:endParaRPr lang="hu-HU"/>
        </a:p>
      </dgm:t>
    </dgm:pt>
    <dgm:pt modelId="{92A8622D-19E2-4D8E-B00D-E1E38D9E1842}">
      <dgm:prSet phldrT="[Szöveg]" custT="1"/>
      <dgm:spPr/>
      <dgm:t>
        <a:bodyPr/>
        <a:lstStyle/>
        <a:p>
          <a:r>
            <a:rPr lang="hu-HU" sz="1200" b="0" dirty="0" smtClean="0"/>
            <a:t>A Horizont 2020 program valamennyi pályázati felhívását az EU hivatalos lapján teszi közzé: </a:t>
          </a:r>
          <a:r>
            <a:rPr lang="hu-HU" sz="1200" b="0" dirty="0" smtClean="0">
              <a:hlinkClick xmlns:r="http://schemas.openxmlformats.org/officeDocument/2006/relationships" r:id="rId1"/>
            </a:rPr>
            <a:t>http://ec.europa.eu/research/participants/portal/desktop/en/home.html</a:t>
          </a:r>
          <a:r>
            <a:rPr lang="hu-HU" sz="1200" b="0" dirty="0" smtClean="0"/>
            <a:t> </a:t>
          </a:r>
          <a:endParaRPr lang="hu-HU" sz="1200" b="1" dirty="0"/>
        </a:p>
      </dgm:t>
    </dgm:pt>
    <dgm:pt modelId="{5BE7F3BC-C1C3-4C98-8774-357D87125A8D}" type="parTrans" cxnId="{829BE8CE-2438-4D9D-8434-5AD8C1E5B5F1}">
      <dgm:prSet/>
      <dgm:spPr/>
      <dgm:t>
        <a:bodyPr/>
        <a:lstStyle/>
        <a:p>
          <a:endParaRPr lang="hu-HU"/>
        </a:p>
      </dgm:t>
    </dgm:pt>
    <dgm:pt modelId="{9AE72543-9829-4048-A5C5-E284D65A6ED1}" type="sibTrans" cxnId="{829BE8CE-2438-4D9D-8434-5AD8C1E5B5F1}">
      <dgm:prSet/>
      <dgm:spPr/>
      <dgm:t>
        <a:bodyPr/>
        <a:lstStyle/>
        <a:p>
          <a:endParaRPr lang="hu-HU"/>
        </a:p>
      </dgm:t>
    </dgm:pt>
    <dgm:pt modelId="{E0D78D56-8E2A-4279-8A72-BE164A1B0A63}">
      <dgm:prSet phldrT="[Szöveg]" custT="1"/>
      <dgm:spPr/>
      <dgm:t>
        <a:bodyPr/>
        <a:lstStyle/>
        <a:p>
          <a:r>
            <a:rPr lang="hu-HU" sz="1400" b="1" dirty="0" smtClean="0"/>
            <a:t>Partnerkeresés</a:t>
          </a:r>
          <a:endParaRPr lang="hu-HU" sz="1400" b="1" dirty="0"/>
        </a:p>
      </dgm:t>
    </dgm:pt>
    <dgm:pt modelId="{71196609-02CA-49D1-BFC1-C40C54742760}" type="parTrans" cxnId="{D72A7BBA-326D-48E4-A0DD-51F493854EF4}">
      <dgm:prSet/>
      <dgm:spPr/>
      <dgm:t>
        <a:bodyPr/>
        <a:lstStyle/>
        <a:p>
          <a:endParaRPr lang="hu-HU"/>
        </a:p>
      </dgm:t>
    </dgm:pt>
    <dgm:pt modelId="{E4F5337E-C54B-414C-B205-2B5A109DF1B6}" type="sibTrans" cxnId="{D72A7BBA-326D-48E4-A0DD-51F493854EF4}">
      <dgm:prSet/>
      <dgm:spPr/>
      <dgm:t>
        <a:bodyPr/>
        <a:lstStyle/>
        <a:p>
          <a:endParaRPr lang="hu-HU"/>
        </a:p>
      </dgm:t>
    </dgm:pt>
    <dgm:pt modelId="{5FE15AAD-3F2A-41F6-A195-90B4D6D6839C}">
      <dgm:prSet custT="1"/>
      <dgm:spPr/>
      <dgm:t>
        <a:bodyPr/>
        <a:lstStyle/>
        <a:p>
          <a:r>
            <a:rPr lang="hu-HU" sz="1200" b="0" dirty="0" smtClean="0"/>
            <a:t>Számos felhívás olyan csapatot igényel, amelyben legalább három partner található. A H2020 Információs Pont partnerkeresésben is közreműködik.</a:t>
          </a:r>
          <a:endParaRPr lang="hu-HU" sz="1200" b="0" dirty="0"/>
        </a:p>
      </dgm:t>
    </dgm:pt>
    <dgm:pt modelId="{D113E4EA-964F-455A-B288-86B0344B039A}" type="parTrans" cxnId="{6A0D86BF-194C-4060-9F36-B152782446FD}">
      <dgm:prSet/>
      <dgm:spPr/>
      <dgm:t>
        <a:bodyPr/>
        <a:lstStyle/>
        <a:p>
          <a:endParaRPr lang="hu-HU"/>
        </a:p>
      </dgm:t>
    </dgm:pt>
    <dgm:pt modelId="{C44AF4CA-8618-4AA3-B323-B50180A840F7}" type="sibTrans" cxnId="{6A0D86BF-194C-4060-9F36-B152782446FD}">
      <dgm:prSet/>
      <dgm:spPr/>
      <dgm:t>
        <a:bodyPr/>
        <a:lstStyle/>
        <a:p>
          <a:endParaRPr lang="hu-HU"/>
        </a:p>
      </dgm:t>
    </dgm:pt>
    <dgm:pt modelId="{5EC443AD-D25D-4D3E-8657-B9C92603E35F}">
      <dgm:prSet custT="1"/>
      <dgm:spPr/>
      <dgm:t>
        <a:bodyPr/>
        <a:lstStyle/>
        <a:p>
          <a:r>
            <a:rPr lang="hu-HU" sz="1400" b="1" dirty="0" smtClean="0"/>
            <a:t>Regisztráció, szervezeti regisztráció</a:t>
          </a:r>
          <a:endParaRPr lang="hu-HU" sz="1400" b="1" dirty="0"/>
        </a:p>
      </dgm:t>
    </dgm:pt>
    <dgm:pt modelId="{BFED7E8A-97AD-49CE-8841-E5D799C9FD05}" type="parTrans" cxnId="{88D40665-29F0-4422-BC60-132C5E7E6AC9}">
      <dgm:prSet/>
      <dgm:spPr/>
      <dgm:t>
        <a:bodyPr/>
        <a:lstStyle/>
        <a:p>
          <a:endParaRPr lang="hu-HU"/>
        </a:p>
      </dgm:t>
    </dgm:pt>
    <dgm:pt modelId="{41A7E2DC-EB66-456F-9788-35255EEEBE63}" type="sibTrans" cxnId="{88D40665-29F0-4422-BC60-132C5E7E6AC9}">
      <dgm:prSet/>
      <dgm:spPr/>
      <dgm:t>
        <a:bodyPr/>
        <a:lstStyle/>
        <a:p>
          <a:endParaRPr lang="hu-HU"/>
        </a:p>
      </dgm:t>
    </dgm:pt>
    <dgm:pt modelId="{5342A0C4-7540-4593-959A-2A0E3AAA81DA}">
      <dgm:prSet custT="1"/>
      <dgm:spPr/>
      <dgm:t>
        <a:bodyPr/>
        <a:lstStyle/>
        <a:p>
          <a:r>
            <a:rPr lang="hu-HU" sz="1200" b="0" dirty="0" smtClean="0"/>
            <a:t>A  Research &amp; </a:t>
          </a:r>
          <a:r>
            <a:rPr lang="hu-HU" sz="1200" b="0" dirty="0" err="1" smtClean="0"/>
            <a:t>Innovation</a:t>
          </a:r>
          <a:r>
            <a:rPr lang="hu-HU" sz="1200" b="0" dirty="0" smtClean="0"/>
            <a:t> </a:t>
          </a:r>
          <a:r>
            <a:rPr lang="hu-HU" sz="1200" b="0" dirty="0" err="1" smtClean="0"/>
            <a:t>Participant</a:t>
          </a:r>
          <a:r>
            <a:rPr lang="hu-HU" sz="1200" b="0" dirty="0" smtClean="0"/>
            <a:t> </a:t>
          </a:r>
          <a:r>
            <a:rPr lang="hu-HU" sz="1200" b="0" dirty="0" err="1" smtClean="0"/>
            <a:t>Portal</a:t>
          </a:r>
          <a:r>
            <a:rPr lang="hu-HU" sz="1200" b="0" dirty="0" smtClean="0"/>
            <a:t> a belépési pont az EU által finanszírozott kutatási és innovációs projektek elektronikus adminisztrációjához, pályázat benyújtáshoz</a:t>
          </a:r>
          <a:endParaRPr lang="hu-HU" sz="1200" b="0" dirty="0"/>
        </a:p>
      </dgm:t>
    </dgm:pt>
    <dgm:pt modelId="{175D57A7-DB26-4F9A-80E9-7ED0F49B4627}" type="parTrans" cxnId="{6B43AD18-3B09-47BB-970B-F37C35CF2AA0}">
      <dgm:prSet/>
      <dgm:spPr/>
      <dgm:t>
        <a:bodyPr/>
        <a:lstStyle/>
        <a:p>
          <a:endParaRPr lang="hu-HU"/>
        </a:p>
      </dgm:t>
    </dgm:pt>
    <dgm:pt modelId="{DDAB21B9-9D92-41F1-B721-183A83A2F702}" type="sibTrans" cxnId="{6B43AD18-3B09-47BB-970B-F37C35CF2AA0}">
      <dgm:prSet/>
      <dgm:spPr/>
      <dgm:t>
        <a:bodyPr/>
        <a:lstStyle/>
        <a:p>
          <a:endParaRPr lang="hu-HU"/>
        </a:p>
      </dgm:t>
    </dgm:pt>
    <dgm:pt modelId="{289A21B0-4A1B-4530-B27B-91276FFB1FD5}" type="pres">
      <dgm:prSet presAssocID="{BF9ED6B0-AF9B-454F-B925-F986ABA0DA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8BC1568-143B-4921-8336-9194E7A47D1D}" type="pres">
      <dgm:prSet presAssocID="{73516F1E-ECA8-4998-998C-6E00DB3914CB}" presName="composite" presStyleCnt="0"/>
      <dgm:spPr/>
    </dgm:pt>
    <dgm:pt modelId="{557D464C-3700-4F7C-87B6-EC9982DF43AB}" type="pres">
      <dgm:prSet presAssocID="{73516F1E-ECA8-4998-998C-6E00DB3914CB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FB7EF5-988F-479D-97D1-9921EA700540}" type="pres">
      <dgm:prSet presAssocID="{73516F1E-ECA8-4998-998C-6E00DB3914CB}" presName="parSh" presStyleLbl="node1" presStyleIdx="0" presStyleCnt="6"/>
      <dgm:spPr/>
      <dgm:t>
        <a:bodyPr/>
        <a:lstStyle/>
        <a:p>
          <a:endParaRPr lang="hu-HU"/>
        </a:p>
      </dgm:t>
    </dgm:pt>
    <dgm:pt modelId="{EAE1CAB9-B2BE-445A-974E-2EBE30D7C36D}" type="pres">
      <dgm:prSet presAssocID="{73516F1E-ECA8-4998-998C-6E00DB3914CB}" presName="desTx" presStyleLbl="fgAcc1" presStyleIdx="0" presStyleCnt="6" custLinFactNeighborX="11955" custLinFactNeighborY="114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E6A9C38-1207-44DF-90F2-16FABE4D206A}" type="pres">
      <dgm:prSet presAssocID="{0340F2AA-667A-4375-AD69-5C7E04A2867E}" presName="sibTrans" presStyleLbl="sibTrans2D1" presStyleIdx="0" presStyleCnt="5"/>
      <dgm:spPr/>
      <dgm:t>
        <a:bodyPr/>
        <a:lstStyle/>
        <a:p>
          <a:endParaRPr lang="hu-HU"/>
        </a:p>
      </dgm:t>
    </dgm:pt>
    <dgm:pt modelId="{DA19C019-13F7-4675-AA4A-4988289AFB76}" type="pres">
      <dgm:prSet presAssocID="{0340F2AA-667A-4375-AD69-5C7E04A2867E}" presName="connTx" presStyleLbl="sibTrans2D1" presStyleIdx="0" presStyleCnt="5"/>
      <dgm:spPr/>
      <dgm:t>
        <a:bodyPr/>
        <a:lstStyle/>
        <a:p>
          <a:endParaRPr lang="hu-HU"/>
        </a:p>
      </dgm:t>
    </dgm:pt>
    <dgm:pt modelId="{0CDA8A81-4741-4716-935D-C7464DF35D71}" type="pres">
      <dgm:prSet presAssocID="{E0D78D56-8E2A-4279-8A72-BE164A1B0A63}" presName="composite" presStyleCnt="0"/>
      <dgm:spPr/>
    </dgm:pt>
    <dgm:pt modelId="{A39E571B-6854-4E06-9D28-AECD70D4DCF5}" type="pres">
      <dgm:prSet presAssocID="{E0D78D56-8E2A-4279-8A72-BE164A1B0A63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118072-B0D3-4C86-A2D9-46F091212452}" type="pres">
      <dgm:prSet presAssocID="{E0D78D56-8E2A-4279-8A72-BE164A1B0A63}" presName="parSh" presStyleLbl="node1" presStyleIdx="1" presStyleCnt="6"/>
      <dgm:spPr/>
      <dgm:t>
        <a:bodyPr/>
        <a:lstStyle/>
        <a:p>
          <a:endParaRPr lang="hu-HU"/>
        </a:p>
      </dgm:t>
    </dgm:pt>
    <dgm:pt modelId="{891CC822-066C-451D-B0EA-10FE29216FC8}" type="pres">
      <dgm:prSet presAssocID="{E0D78D56-8E2A-4279-8A72-BE164A1B0A63}" presName="desTx" presStyleLbl="fgAcc1" presStyleIdx="1" presStyleCnt="6" custLinFactNeighborX="-1567" custLinFactNeighborY="106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1465B1-D644-480A-A911-59D5E188DF7A}" type="pres">
      <dgm:prSet presAssocID="{E4F5337E-C54B-414C-B205-2B5A109DF1B6}" presName="sibTrans" presStyleLbl="sibTrans2D1" presStyleIdx="1" presStyleCnt="5"/>
      <dgm:spPr/>
      <dgm:t>
        <a:bodyPr/>
        <a:lstStyle/>
        <a:p>
          <a:endParaRPr lang="hu-HU"/>
        </a:p>
      </dgm:t>
    </dgm:pt>
    <dgm:pt modelId="{6B97F11D-C152-4239-BAB2-E2E8D2BA552A}" type="pres">
      <dgm:prSet presAssocID="{E4F5337E-C54B-414C-B205-2B5A109DF1B6}" presName="connTx" presStyleLbl="sibTrans2D1" presStyleIdx="1" presStyleCnt="5"/>
      <dgm:spPr/>
      <dgm:t>
        <a:bodyPr/>
        <a:lstStyle/>
        <a:p>
          <a:endParaRPr lang="hu-HU"/>
        </a:p>
      </dgm:t>
    </dgm:pt>
    <dgm:pt modelId="{8B9E5192-2A24-4E09-B7D3-8B5D2382D3F5}" type="pres">
      <dgm:prSet presAssocID="{5EC443AD-D25D-4D3E-8657-B9C92603E35F}" presName="composite" presStyleCnt="0"/>
      <dgm:spPr/>
    </dgm:pt>
    <dgm:pt modelId="{11B83BE9-78A9-45F7-B31C-497B51BD6879}" type="pres">
      <dgm:prSet presAssocID="{5EC443AD-D25D-4D3E-8657-B9C92603E35F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476980-5F85-4D9C-8CBD-6C512DB9EFC0}" type="pres">
      <dgm:prSet presAssocID="{5EC443AD-D25D-4D3E-8657-B9C92603E35F}" presName="parSh" presStyleLbl="node1" presStyleIdx="2" presStyleCnt="6"/>
      <dgm:spPr/>
      <dgm:t>
        <a:bodyPr/>
        <a:lstStyle/>
        <a:p>
          <a:endParaRPr lang="hu-HU"/>
        </a:p>
      </dgm:t>
    </dgm:pt>
    <dgm:pt modelId="{4CF2AA03-1284-43F0-9231-F114842CEAED}" type="pres">
      <dgm:prSet presAssocID="{5EC443AD-D25D-4D3E-8657-B9C92603E35F}" presName="desTx" presStyleLbl="fgAcc1" presStyleIdx="2" presStyleCnt="6" custLinFactNeighborX="1336" custLinFactNeighborY="103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10B7E9-6A4A-4C7F-AC02-7CE05CF27BCA}" type="pres">
      <dgm:prSet presAssocID="{41A7E2DC-EB66-456F-9788-35255EEEBE63}" presName="sibTrans" presStyleLbl="sibTrans2D1" presStyleIdx="2" presStyleCnt="5"/>
      <dgm:spPr/>
      <dgm:t>
        <a:bodyPr/>
        <a:lstStyle/>
        <a:p>
          <a:endParaRPr lang="hu-HU"/>
        </a:p>
      </dgm:t>
    </dgm:pt>
    <dgm:pt modelId="{6D2FE9C2-3E75-479E-9E90-AF54C5B4E6FB}" type="pres">
      <dgm:prSet presAssocID="{41A7E2DC-EB66-456F-9788-35255EEEBE63}" presName="connTx" presStyleLbl="sibTrans2D1" presStyleIdx="2" presStyleCnt="5"/>
      <dgm:spPr/>
      <dgm:t>
        <a:bodyPr/>
        <a:lstStyle/>
        <a:p>
          <a:endParaRPr lang="hu-HU"/>
        </a:p>
      </dgm:t>
    </dgm:pt>
    <dgm:pt modelId="{A0269C38-B41A-4C85-AEE0-F8ED8C1C1E42}" type="pres">
      <dgm:prSet presAssocID="{81E6D52F-75BB-4BFD-9D36-76D9560AD70A}" presName="composite" presStyleCnt="0"/>
      <dgm:spPr/>
    </dgm:pt>
    <dgm:pt modelId="{B54B047B-D42C-440F-A75C-3528E99B39F6}" type="pres">
      <dgm:prSet presAssocID="{81E6D52F-75BB-4BFD-9D36-76D9560AD70A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050D15-A8D8-40EA-BA00-F40D5FFC6E79}" type="pres">
      <dgm:prSet presAssocID="{81E6D52F-75BB-4BFD-9D36-76D9560AD70A}" presName="parSh" presStyleLbl="node1" presStyleIdx="3" presStyleCnt="6"/>
      <dgm:spPr/>
      <dgm:t>
        <a:bodyPr/>
        <a:lstStyle/>
        <a:p>
          <a:endParaRPr lang="hu-HU"/>
        </a:p>
      </dgm:t>
    </dgm:pt>
    <dgm:pt modelId="{D3C712E3-18BC-4D78-BE5F-8D163A8FA81A}" type="pres">
      <dgm:prSet presAssocID="{81E6D52F-75BB-4BFD-9D36-76D9560AD70A}" presName="desTx" presStyleLbl="fgAcc1" presStyleIdx="3" presStyleCnt="6" custLinFactNeighborY="122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D9F727-9B0E-4A98-8393-812B8754FD10}" type="pres">
      <dgm:prSet presAssocID="{DA0B83B5-88A1-48CC-B521-5E5BE5AD8A41}" presName="sibTrans" presStyleLbl="sibTrans2D1" presStyleIdx="3" presStyleCnt="5"/>
      <dgm:spPr/>
      <dgm:t>
        <a:bodyPr/>
        <a:lstStyle/>
        <a:p>
          <a:endParaRPr lang="hu-HU"/>
        </a:p>
      </dgm:t>
    </dgm:pt>
    <dgm:pt modelId="{806F9020-5787-4093-8E37-2EAFECA27FCF}" type="pres">
      <dgm:prSet presAssocID="{DA0B83B5-88A1-48CC-B521-5E5BE5AD8A41}" presName="connTx" presStyleLbl="sibTrans2D1" presStyleIdx="3" presStyleCnt="5"/>
      <dgm:spPr/>
      <dgm:t>
        <a:bodyPr/>
        <a:lstStyle/>
        <a:p>
          <a:endParaRPr lang="hu-HU"/>
        </a:p>
      </dgm:t>
    </dgm:pt>
    <dgm:pt modelId="{7C42080B-B54F-4E01-8211-BFE26CF155A2}" type="pres">
      <dgm:prSet presAssocID="{3461A27C-CDCC-402C-8A5C-2922F681EDC4}" presName="composite" presStyleCnt="0"/>
      <dgm:spPr/>
    </dgm:pt>
    <dgm:pt modelId="{BF3BA6A1-A600-477A-BDF2-7CCF4FFA2F46}" type="pres">
      <dgm:prSet presAssocID="{3461A27C-CDCC-402C-8A5C-2922F681EDC4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BBF101-1A7B-4403-BE92-A9905FDBEA71}" type="pres">
      <dgm:prSet presAssocID="{3461A27C-CDCC-402C-8A5C-2922F681EDC4}" presName="parSh" presStyleLbl="node1" presStyleIdx="4" presStyleCnt="6"/>
      <dgm:spPr/>
      <dgm:t>
        <a:bodyPr/>
        <a:lstStyle/>
        <a:p>
          <a:endParaRPr lang="hu-HU"/>
        </a:p>
      </dgm:t>
    </dgm:pt>
    <dgm:pt modelId="{D196D75D-0C7A-4003-AB61-92C6472F0329}" type="pres">
      <dgm:prSet presAssocID="{3461A27C-CDCC-402C-8A5C-2922F681EDC4}" presName="desTx" presStyleLbl="fgAcc1" presStyleIdx="4" presStyleCnt="6" custLinFactNeighborX="232" custLinFactNeighborY="109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B537F8-AF7C-4D8C-84E8-631DD42869A4}" type="pres">
      <dgm:prSet presAssocID="{8C0CCED6-35C7-49B8-88B7-59C1A3ACC721}" presName="sibTrans" presStyleLbl="sibTrans2D1" presStyleIdx="4" presStyleCnt="5"/>
      <dgm:spPr/>
      <dgm:t>
        <a:bodyPr/>
        <a:lstStyle/>
        <a:p>
          <a:endParaRPr lang="hu-HU"/>
        </a:p>
      </dgm:t>
    </dgm:pt>
    <dgm:pt modelId="{49CC7817-DF97-435F-8D72-551D3CB9A157}" type="pres">
      <dgm:prSet presAssocID="{8C0CCED6-35C7-49B8-88B7-59C1A3ACC721}" presName="connTx" presStyleLbl="sibTrans2D1" presStyleIdx="4" presStyleCnt="5"/>
      <dgm:spPr/>
      <dgm:t>
        <a:bodyPr/>
        <a:lstStyle/>
        <a:p>
          <a:endParaRPr lang="hu-HU"/>
        </a:p>
      </dgm:t>
    </dgm:pt>
    <dgm:pt modelId="{B611A2D9-7CEF-4C0E-810A-BF397FD12F53}" type="pres">
      <dgm:prSet presAssocID="{F60D0BBB-8556-41A8-85F7-95B0819AAE8A}" presName="composite" presStyleCnt="0"/>
      <dgm:spPr/>
    </dgm:pt>
    <dgm:pt modelId="{2AF7DFF3-1603-4E18-91C9-46C675544DC5}" type="pres">
      <dgm:prSet presAssocID="{F60D0BBB-8556-41A8-85F7-95B0819AAE8A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2E917A-F3C9-4BFB-915B-7375B5568CC8}" type="pres">
      <dgm:prSet presAssocID="{F60D0BBB-8556-41A8-85F7-95B0819AAE8A}" presName="parSh" presStyleLbl="node1" presStyleIdx="5" presStyleCnt="6"/>
      <dgm:spPr/>
      <dgm:t>
        <a:bodyPr/>
        <a:lstStyle/>
        <a:p>
          <a:endParaRPr lang="hu-HU"/>
        </a:p>
      </dgm:t>
    </dgm:pt>
    <dgm:pt modelId="{C28A2ED1-1ACE-4A29-B0E4-04936A2B6533}" type="pres">
      <dgm:prSet presAssocID="{F60D0BBB-8556-41A8-85F7-95B0819AAE8A}" presName="desTx" presStyleLbl="fgAcc1" presStyleIdx="5" presStyleCnt="6" custLinFactNeighborX="1260" custLinFactNeighborY="103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4AA12E0-9E8B-4425-A3E4-9668C4E9130A}" srcId="{F60D0BBB-8556-41A8-85F7-95B0819AAE8A}" destId="{5B39B269-6FAF-4B1F-A877-603FF906A7FF}" srcOrd="0" destOrd="0" parTransId="{D186600D-4AA6-44E7-AFE4-863C88117F61}" sibTransId="{6B74D8E4-E9D7-41BC-ACEF-9551E2FCC802}"/>
    <dgm:cxn modelId="{9FBC6A46-A661-4BA8-8A77-6DF88396C904}" type="presOf" srcId="{92A8622D-19E2-4D8E-B00D-E1E38D9E1842}" destId="{EAE1CAB9-B2BE-445A-974E-2EBE30D7C36D}" srcOrd="0" destOrd="0" presId="urn:microsoft.com/office/officeart/2005/8/layout/process3"/>
    <dgm:cxn modelId="{1D6D975A-5F97-4080-994C-D7523FD47891}" type="presOf" srcId="{E4F5337E-C54B-414C-B205-2B5A109DF1B6}" destId="{6B97F11D-C152-4239-BAB2-E2E8D2BA552A}" srcOrd="1" destOrd="0" presId="urn:microsoft.com/office/officeart/2005/8/layout/process3"/>
    <dgm:cxn modelId="{D7DEFC5B-B479-45AA-B49D-E9FD371DD55A}" type="presOf" srcId="{DA0B83B5-88A1-48CC-B521-5E5BE5AD8A41}" destId="{19D9F727-9B0E-4A98-8393-812B8754FD10}" srcOrd="0" destOrd="0" presId="urn:microsoft.com/office/officeart/2005/8/layout/process3"/>
    <dgm:cxn modelId="{BF395171-5F99-443F-AE17-A9CDF3DC5AE5}" type="presOf" srcId="{81E6D52F-75BB-4BFD-9D36-76D9560AD70A}" destId="{B54B047B-D42C-440F-A75C-3528E99B39F6}" srcOrd="0" destOrd="0" presId="urn:microsoft.com/office/officeart/2005/8/layout/process3"/>
    <dgm:cxn modelId="{8DE658C1-F0C3-4D16-BBCD-C43DFF507EDC}" type="presOf" srcId="{5FB97BDB-977D-4620-BB44-D48E1AD0407D}" destId="{D196D75D-0C7A-4003-AB61-92C6472F0329}" srcOrd="0" destOrd="0" presId="urn:microsoft.com/office/officeart/2005/8/layout/process3"/>
    <dgm:cxn modelId="{199E92C2-4C29-4D10-B75F-BB594FF95C1C}" type="presOf" srcId="{0340F2AA-667A-4375-AD69-5C7E04A2867E}" destId="{DA19C019-13F7-4675-AA4A-4988289AFB76}" srcOrd="1" destOrd="0" presId="urn:microsoft.com/office/officeart/2005/8/layout/process3"/>
    <dgm:cxn modelId="{B83E5216-F28C-4F33-85F6-C1E532F42C65}" type="presOf" srcId="{73516F1E-ECA8-4998-998C-6E00DB3914CB}" destId="{557D464C-3700-4F7C-87B6-EC9982DF43AB}" srcOrd="0" destOrd="0" presId="urn:microsoft.com/office/officeart/2005/8/layout/process3"/>
    <dgm:cxn modelId="{E5C95FDC-C712-4B98-9273-90A228B8C726}" type="presOf" srcId="{5FE15AAD-3F2A-41F6-A195-90B4D6D6839C}" destId="{891CC822-066C-451D-B0EA-10FE29216FC8}" srcOrd="0" destOrd="0" presId="urn:microsoft.com/office/officeart/2005/8/layout/process3"/>
    <dgm:cxn modelId="{C7656D35-E46E-423B-AF96-6623B1913B82}" srcId="{3461A27C-CDCC-402C-8A5C-2922F681EDC4}" destId="{5FB97BDB-977D-4620-BB44-D48E1AD0407D}" srcOrd="0" destOrd="0" parTransId="{EA260167-3E71-4405-BCCD-9398D37A0723}" sibTransId="{C1ECCB7F-682C-4DB6-A073-7559FE54DF7E}"/>
    <dgm:cxn modelId="{30A059BF-102D-4FBA-87BC-522D6F4A51DF}" srcId="{BF9ED6B0-AF9B-454F-B925-F986ABA0DAB3}" destId="{3461A27C-CDCC-402C-8A5C-2922F681EDC4}" srcOrd="4" destOrd="0" parTransId="{51AD83E9-5A21-41F5-AC90-83F5CB33F77F}" sibTransId="{8C0CCED6-35C7-49B8-88B7-59C1A3ACC721}"/>
    <dgm:cxn modelId="{D94054CD-C64E-4802-8073-B805E3C20FB6}" type="presOf" srcId="{641BA937-17F6-43A9-8FD6-7C9F390F4003}" destId="{D3C712E3-18BC-4D78-BE5F-8D163A8FA81A}" srcOrd="0" destOrd="0" presId="urn:microsoft.com/office/officeart/2005/8/layout/process3"/>
    <dgm:cxn modelId="{88D40665-29F0-4422-BC60-132C5E7E6AC9}" srcId="{BF9ED6B0-AF9B-454F-B925-F986ABA0DAB3}" destId="{5EC443AD-D25D-4D3E-8657-B9C92603E35F}" srcOrd="2" destOrd="0" parTransId="{BFED7E8A-97AD-49CE-8841-E5D799C9FD05}" sibTransId="{41A7E2DC-EB66-456F-9788-35255EEEBE63}"/>
    <dgm:cxn modelId="{B305268F-745D-4D02-9C6E-4DDFE154B73F}" type="presOf" srcId="{81E6D52F-75BB-4BFD-9D36-76D9560AD70A}" destId="{02050D15-A8D8-40EA-BA00-F40D5FFC6E79}" srcOrd="1" destOrd="0" presId="urn:microsoft.com/office/officeart/2005/8/layout/process3"/>
    <dgm:cxn modelId="{6A0D86BF-194C-4060-9F36-B152782446FD}" srcId="{E0D78D56-8E2A-4279-8A72-BE164A1B0A63}" destId="{5FE15AAD-3F2A-41F6-A195-90B4D6D6839C}" srcOrd="0" destOrd="0" parTransId="{D113E4EA-964F-455A-B288-86B0344B039A}" sibTransId="{C44AF4CA-8618-4AA3-B323-B50180A840F7}"/>
    <dgm:cxn modelId="{7800E21B-FC83-493A-BAC7-3C439B9F3AA8}" srcId="{81E6D52F-75BB-4BFD-9D36-76D9560AD70A}" destId="{641BA937-17F6-43A9-8FD6-7C9F390F4003}" srcOrd="0" destOrd="0" parTransId="{BA9BBBB1-DABC-44C6-ABE8-30F9F2E92701}" sibTransId="{E4298AEB-35E9-40EA-A98E-A9C5D3F36400}"/>
    <dgm:cxn modelId="{2E7968C0-E5CD-45C6-B706-F7C1BCF4EC2D}" srcId="{BF9ED6B0-AF9B-454F-B925-F986ABA0DAB3}" destId="{F60D0BBB-8556-41A8-85F7-95B0819AAE8A}" srcOrd="5" destOrd="0" parTransId="{870A14C4-EB2A-424A-9320-88892F432B0C}" sibTransId="{B454957E-6611-42B9-8932-68259CE7CF63}"/>
    <dgm:cxn modelId="{188573B5-F851-4DE9-ADC1-E1B6A6F0C27E}" type="presOf" srcId="{0340F2AA-667A-4375-AD69-5C7E04A2867E}" destId="{BE6A9C38-1207-44DF-90F2-16FABE4D206A}" srcOrd="0" destOrd="0" presId="urn:microsoft.com/office/officeart/2005/8/layout/process3"/>
    <dgm:cxn modelId="{FC6D6729-FD69-4800-9B6E-81AEB3F55AF8}" type="presOf" srcId="{41A7E2DC-EB66-456F-9788-35255EEEBE63}" destId="{8010B7E9-6A4A-4C7F-AC02-7CE05CF27BCA}" srcOrd="0" destOrd="0" presId="urn:microsoft.com/office/officeart/2005/8/layout/process3"/>
    <dgm:cxn modelId="{1032EC69-0EF3-4717-9E71-F17623FD0D0F}" type="presOf" srcId="{F60D0BBB-8556-41A8-85F7-95B0819AAE8A}" destId="{1B2E917A-F3C9-4BFB-915B-7375B5568CC8}" srcOrd="1" destOrd="0" presId="urn:microsoft.com/office/officeart/2005/8/layout/process3"/>
    <dgm:cxn modelId="{BB94DC8E-1100-4661-A51D-710B9F856871}" type="presOf" srcId="{DA0B83B5-88A1-48CC-B521-5E5BE5AD8A41}" destId="{806F9020-5787-4093-8E37-2EAFECA27FCF}" srcOrd="1" destOrd="0" presId="urn:microsoft.com/office/officeart/2005/8/layout/process3"/>
    <dgm:cxn modelId="{A601A141-D0E6-4A5D-A53A-981889F0D4A9}" type="presOf" srcId="{5EC443AD-D25D-4D3E-8657-B9C92603E35F}" destId="{63476980-5F85-4D9C-8CBD-6C512DB9EFC0}" srcOrd="1" destOrd="0" presId="urn:microsoft.com/office/officeart/2005/8/layout/process3"/>
    <dgm:cxn modelId="{8B92EAB0-7282-4AFE-8A8F-4E7F18C8DA2C}" type="presOf" srcId="{3461A27C-CDCC-402C-8A5C-2922F681EDC4}" destId="{33BBF101-1A7B-4403-BE92-A9905FDBEA71}" srcOrd="1" destOrd="0" presId="urn:microsoft.com/office/officeart/2005/8/layout/process3"/>
    <dgm:cxn modelId="{7EF303A5-2004-41D7-8D4E-E2078A19A097}" srcId="{BF9ED6B0-AF9B-454F-B925-F986ABA0DAB3}" destId="{81E6D52F-75BB-4BFD-9D36-76D9560AD70A}" srcOrd="3" destOrd="0" parTransId="{BD24CA3C-5D5F-4A41-83AF-3539B6BF6C7E}" sibTransId="{DA0B83B5-88A1-48CC-B521-5E5BE5AD8A41}"/>
    <dgm:cxn modelId="{6C98654B-DF80-460C-A010-FB5685AB6DDE}" type="presOf" srcId="{41A7E2DC-EB66-456F-9788-35255EEEBE63}" destId="{6D2FE9C2-3E75-479E-9E90-AF54C5B4E6FB}" srcOrd="1" destOrd="0" presId="urn:microsoft.com/office/officeart/2005/8/layout/process3"/>
    <dgm:cxn modelId="{952631B3-25EF-4436-9C50-815E31751542}" type="presOf" srcId="{5B39B269-6FAF-4B1F-A877-603FF906A7FF}" destId="{C28A2ED1-1ACE-4A29-B0E4-04936A2B6533}" srcOrd="0" destOrd="0" presId="urn:microsoft.com/office/officeart/2005/8/layout/process3"/>
    <dgm:cxn modelId="{481FC8A0-DE28-4A7D-8BB5-F0C7993C8095}" type="presOf" srcId="{BF9ED6B0-AF9B-454F-B925-F986ABA0DAB3}" destId="{289A21B0-4A1B-4530-B27B-91276FFB1FD5}" srcOrd="0" destOrd="0" presId="urn:microsoft.com/office/officeart/2005/8/layout/process3"/>
    <dgm:cxn modelId="{BCB68F56-69C6-4637-AC4F-7CB89B472B11}" type="presOf" srcId="{5342A0C4-7540-4593-959A-2A0E3AAA81DA}" destId="{4CF2AA03-1284-43F0-9231-F114842CEAED}" srcOrd="0" destOrd="0" presId="urn:microsoft.com/office/officeart/2005/8/layout/process3"/>
    <dgm:cxn modelId="{6B43AD18-3B09-47BB-970B-F37C35CF2AA0}" srcId="{5EC443AD-D25D-4D3E-8657-B9C92603E35F}" destId="{5342A0C4-7540-4593-959A-2A0E3AAA81DA}" srcOrd="0" destOrd="0" parTransId="{175D57A7-DB26-4F9A-80E9-7ED0F49B4627}" sibTransId="{DDAB21B9-9D92-41F1-B721-183A83A2F702}"/>
    <dgm:cxn modelId="{2374F695-1D19-4A98-8E6E-B0D66181C803}" type="presOf" srcId="{E4F5337E-C54B-414C-B205-2B5A109DF1B6}" destId="{231465B1-D644-480A-A911-59D5E188DF7A}" srcOrd="0" destOrd="0" presId="urn:microsoft.com/office/officeart/2005/8/layout/process3"/>
    <dgm:cxn modelId="{2BE2A8F4-A642-4789-A7BC-4480EA804F6A}" srcId="{BF9ED6B0-AF9B-454F-B925-F986ABA0DAB3}" destId="{73516F1E-ECA8-4998-998C-6E00DB3914CB}" srcOrd="0" destOrd="0" parTransId="{208C7529-5847-43E6-997E-F57D30A22307}" sibTransId="{0340F2AA-667A-4375-AD69-5C7E04A2867E}"/>
    <dgm:cxn modelId="{829BE8CE-2438-4D9D-8434-5AD8C1E5B5F1}" srcId="{73516F1E-ECA8-4998-998C-6E00DB3914CB}" destId="{92A8622D-19E2-4D8E-B00D-E1E38D9E1842}" srcOrd="0" destOrd="0" parTransId="{5BE7F3BC-C1C3-4C98-8774-357D87125A8D}" sibTransId="{9AE72543-9829-4048-A5C5-E284D65A6ED1}"/>
    <dgm:cxn modelId="{7E5D8F45-73FC-4492-AC3B-3AFF7573D365}" type="presOf" srcId="{E0D78D56-8E2A-4279-8A72-BE164A1B0A63}" destId="{A39E571B-6854-4E06-9D28-AECD70D4DCF5}" srcOrd="0" destOrd="0" presId="urn:microsoft.com/office/officeart/2005/8/layout/process3"/>
    <dgm:cxn modelId="{D72A7BBA-326D-48E4-A0DD-51F493854EF4}" srcId="{BF9ED6B0-AF9B-454F-B925-F986ABA0DAB3}" destId="{E0D78D56-8E2A-4279-8A72-BE164A1B0A63}" srcOrd="1" destOrd="0" parTransId="{71196609-02CA-49D1-BFC1-C40C54742760}" sibTransId="{E4F5337E-C54B-414C-B205-2B5A109DF1B6}"/>
    <dgm:cxn modelId="{7717A491-C9D2-4792-B03D-526AB533AF32}" type="presOf" srcId="{F60D0BBB-8556-41A8-85F7-95B0819AAE8A}" destId="{2AF7DFF3-1603-4E18-91C9-46C675544DC5}" srcOrd="0" destOrd="0" presId="urn:microsoft.com/office/officeart/2005/8/layout/process3"/>
    <dgm:cxn modelId="{EF5D683C-D732-4CA2-9A99-261036C58896}" type="presOf" srcId="{8C0CCED6-35C7-49B8-88B7-59C1A3ACC721}" destId="{46B537F8-AF7C-4D8C-84E8-631DD42869A4}" srcOrd="0" destOrd="0" presId="urn:microsoft.com/office/officeart/2005/8/layout/process3"/>
    <dgm:cxn modelId="{DC79EABB-16C7-4C7E-A6FA-811AF0D5C5AE}" type="presOf" srcId="{73516F1E-ECA8-4998-998C-6E00DB3914CB}" destId="{ADFB7EF5-988F-479D-97D1-9921EA700540}" srcOrd="1" destOrd="0" presId="urn:microsoft.com/office/officeart/2005/8/layout/process3"/>
    <dgm:cxn modelId="{DDE1D2EE-1339-448A-A256-BFCBD11591B1}" type="presOf" srcId="{3461A27C-CDCC-402C-8A5C-2922F681EDC4}" destId="{BF3BA6A1-A600-477A-BDF2-7CCF4FFA2F46}" srcOrd="0" destOrd="0" presId="urn:microsoft.com/office/officeart/2005/8/layout/process3"/>
    <dgm:cxn modelId="{0FB5E3B2-EC9A-4FB8-B421-44F8874384AF}" type="presOf" srcId="{E0D78D56-8E2A-4279-8A72-BE164A1B0A63}" destId="{29118072-B0D3-4C86-A2D9-46F091212452}" srcOrd="1" destOrd="0" presId="urn:microsoft.com/office/officeart/2005/8/layout/process3"/>
    <dgm:cxn modelId="{551C4CA1-FE00-47F9-A912-AEF4B6249E6D}" type="presOf" srcId="{8C0CCED6-35C7-49B8-88B7-59C1A3ACC721}" destId="{49CC7817-DF97-435F-8D72-551D3CB9A157}" srcOrd="1" destOrd="0" presId="urn:microsoft.com/office/officeart/2005/8/layout/process3"/>
    <dgm:cxn modelId="{D213BC3E-A832-4B00-9506-D0296D081C30}" type="presOf" srcId="{5EC443AD-D25D-4D3E-8657-B9C92603E35F}" destId="{11B83BE9-78A9-45F7-B31C-497B51BD6879}" srcOrd="0" destOrd="0" presId="urn:microsoft.com/office/officeart/2005/8/layout/process3"/>
    <dgm:cxn modelId="{CD727D53-FBC1-4BEC-916E-03BB0E249178}" type="presParOf" srcId="{289A21B0-4A1B-4530-B27B-91276FFB1FD5}" destId="{88BC1568-143B-4921-8336-9194E7A47D1D}" srcOrd="0" destOrd="0" presId="urn:microsoft.com/office/officeart/2005/8/layout/process3"/>
    <dgm:cxn modelId="{BBA56091-6074-4628-96BB-26025E2EAA62}" type="presParOf" srcId="{88BC1568-143B-4921-8336-9194E7A47D1D}" destId="{557D464C-3700-4F7C-87B6-EC9982DF43AB}" srcOrd="0" destOrd="0" presId="urn:microsoft.com/office/officeart/2005/8/layout/process3"/>
    <dgm:cxn modelId="{1D12BCEB-43B4-41C6-B179-FB803C712142}" type="presParOf" srcId="{88BC1568-143B-4921-8336-9194E7A47D1D}" destId="{ADFB7EF5-988F-479D-97D1-9921EA700540}" srcOrd="1" destOrd="0" presId="urn:microsoft.com/office/officeart/2005/8/layout/process3"/>
    <dgm:cxn modelId="{6ACCBC2D-F21E-41CB-A225-1321DAA45B86}" type="presParOf" srcId="{88BC1568-143B-4921-8336-9194E7A47D1D}" destId="{EAE1CAB9-B2BE-445A-974E-2EBE30D7C36D}" srcOrd="2" destOrd="0" presId="urn:microsoft.com/office/officeart/2005/8/layout/process3"/>
    <dgm:cxn modelId="{D411CC4C-919A-4570-A601-CC5C758E7825}" type="presParOf" srcId="{289A21B0-4A1B-4530-B27B-91276FFB1FD5}" destId="{BE6A9C38-1207-44DF-90F2-16FABE4D206A}" srcOrd="1" destOrd="0" presId="urn:microsoft.com/office/officeart/2005/8/layout/process3"/>
    <dgm:cxn modelId="{A68F379A-FF31-4A53-ACDB-2605E16B297A}" type="presParOf" srcId="{BE6A9C38-1207-44DF-90F2-16FABE4D206A}" destId="{DA19C019-13F7-4675-AA4A-4988289AFB76}" srcOrd="0" destOrd="0" presId="urn:microsoft.com/office/officeart/2005/8/layout/process3"/>
    <dgm:cxn modelId="{925E6627-9605-4D4D-95B3-AFFDF0409C46}" type="presParOf" srcId="{289A21B0-4A1B-4530-B27B-91276FFB1FD5}" destId="{0CDA8A81-4741-4716-935D-C7464DF35D71}" srcOrd="2" destOrd="0" presId="urn:microsoft.com/office/officeart/2005/8/layout/process3"/>
    <dgm:cxn modelId="{8FAC0918-1CDE-44B0-9094-67EACD19D343}" type="presParOf" srcId="{0CDA8A81-4741-4716-935D-C7464DF35D71}" destId="{A39E571B-6854-4E06-9D28-AECD70D4DCF5}" srcOrd="0" destOrd="0" presId="urn:microsoft.com/office/officeart/2005/8/layout/process3"/>
    <dgm:cxn modelId="{FCE4749A-6241-4A8A-9CB2-8692903B9B83}" type="presParOf" srcId="{0CDA8A81-4741-4716-935D-C7464DF35D71}" destId="{29118072-B0D3-4C86-A2D9-46F091212452}" srcOrd="1" destOrd="0" presId="urn:microsoft.com/office/officeart/2005/8/layout/process3"/>
    <dgm:cxn modelId="{8371E647-1AA2-4C77-811B-9D71C7CDC02A}" type="presParOf" srcId="{0CDA8A81-4741-4716-935D-C7464DF35D71}" destId="{891CC822-066C-451D-B0EA-10FE29216FC8}" srcOrd="2" destOrd="0" presId="urn:microsoft.com/office/officeart/2005/8/layout/process3"/>
    <dgm:cxn modelId="{9E3FFB9C-EA3D-4D09-A4F3-D49B9CC5DC98}" type="presParOf" srcId="{289A21B0-4A1B-4530-B27B-91276FFB1FD5}" destId="{231465B1-D644-480A-A911-59D5E188DF7A}" srcOrd="3" destOrd="0" presId="urn:microsoft.com/office/officeart/2005/8/layout/process3"/>
    <dgm:cxn modelId="{812B7AE6-504C-45E0-9833-8900B23693E0}" type="presParOf" srcId="{231465B1-D644-480A-A911-59D5E188DF7A}" destId="{6B97F11D-C152-4239-BAB2-E2E8D2BA552A}" srcOrd="0" destOrd="0" presId="urn:microsoft.com/office/officeart/2005/8/layout/process3"/>
    <dgm:cxn modelId="{9FD653A3-1D7C-41FB-A61B-CE0F42B3F4B1}" type="presParOf" srcId="{289A21B0-4A1B-4530-B27B-91276FFB1FD5}" destId="{8B9E5192-2A24-4E09-B7D3-8B5D2382D3F5}" srcOrd="4" destOrd="0" presId="urn:microsoft.com/office/officeart/2005/8/layout/process3"/>
    <dgm:cxn modelId="{6C604909-2F11-4E99-8058-7B98A632FA34}" type="presParOf" srcId="{8B9E5192-2A24-4E09-B7D3-8B5D2382D3F5}" destId="{11B83BE9-78A9-45F7-B31C-497B51BD6879}" srcOrd="0" destOrd="0" presId="urn:microsoft.com/office/officeart/2005/8/layout/process3"/>
    <dgm:cxn modelId="{B1FE6487-B41F-4B93-91AA-AD9C2E87E50C}" type="presParOf" srcId="{8B9E5192-2A24-4E09-B7D3-8B5D2382D3F5}" destId="{63476980-5F85-4D9C-8CBD-6C512DB9EFC0}" srcOrd="1" destOrd="0" presId="urn:microsoft.com/office/officeart/2005/8/layout/process3"/>
    <dgm:cxn modelId="{702B4369-BF7B-4800-B392-E8A0705E43AE}" type="presParOf" srcId="{8B9E5192-2A24-4E09-B7D3-8B5D2382D3F5}" destId="{4CF2AA03-1284-43F0-9231-F114842CEAED}" srcOrd="2" destOrd="0" presId="urn:microsoft.com/office/officeart/2005/8/layout/process3"/>
    <dgm:cxn modelId="{B94F1BD2-FA3B-4F5B-9DE5-8645AD6D900D}" type="presParOf" srcId="{289A21B0-4A1B-4530-B27B-91276FFB1FD5}" destId="{8010B7E9-6A4A-4C7F-AC02-7CE05CF27BCA}" srcOrd="5" destOrd="0" presId="urn:microsoft.com/office/officeart/2005/8/layout/process3"/>
    <dgm:cxn modelId="{ACAC6C5C-6BFE-4564-99AB-3788E3446D51}" type="presParOf" srcId="{8010B7E9-6A4A-4C7F-AC02-7CE05CF27BCA}" destId="{6D2FE9C2-3E75-479E-9E90-AF54C5B4E6FB}" srcOrd="0" destOrd="0" presId="urn:microsoft.com/office/officeart/2005/8/layout/process3"/>
    <dgm:cxn modelId="{223F4097-2F5F-4E56-B3A9-046B0B903EA2}" type="presParOf" srcId="{289A21B0-4A1B-4530-B27B-91276FFB1FD5}" destId="{A0269C38-B41A-4C85-AEE0-F8ED8C1C1E42}" srcOrd="6" destOrd="0" presId="urn:microsoft.com/office/officeart/2005/8/layout/process3"/>
    <dgm:cxn modelId="{74E8F60A-B002-438C-8C61-5A8D24C94C18}" type="presParOf" srcId="{A0269C38-B41A-4C85-AEE0-F8ED8C1C1E42}" destId="{B54B047B-D42C-440F-A75C-3528E99B39F6}" srcOrd="0" destOrd="0" presId="urn:microsoft.com/office/officeart/2005/8/layout/process3"/>
    <dgm:cxn modelId="{FD55BF87-8E91-4D2C-806D-290E35006ACC}" type="presParOf" srcId="{A0269C38-B41A-4C85-AEE0-F8ED8C1C1E42}" destId="{02050D15-A8D8-40EA-BA00-F40D5FFC6E79}" srcOrd="1" destOrd="0" presId="urn:microsoft.com/office/officeart/2005/8/layout/process3"/>
    <dgm:cxn modelId="{C6FC1620-94CE-4C8B-9223-6F43E519A34E}" type="presParOf" srcId="{A0269C38-B41A-4C85-AEE0-F8ED8C1C1E42}" destId="{D3C712E3-18BC-4D78-BE5F-8D163A8FA81A}" srcOrd="2" destOrd="0" presId="urn:microsoft.com/office/officeart/2005/8/layout/process3"/>
    <dgm:cxn modelId="{A733D8D4-3AB5-4C8F-8DA5-CC9FEFF23F5C}" type="presParOf" srcId="{289A21B0-4A1B-4530-B27B-91276FFB1FD5}" destId="{19D9F727-9B0E-4A98-8393-812B8754FD10}" srcOrd="7" destOrd="0" presId="urn:microsoft.com/office/officeart/2005/8/layout/process3"/>
    <dgm:cxn modelId="{6BA02FD4-CD9E-47EF-B018-351C4362BDD5}" type="presParOf" srcId="{19D9F727-9B0E-4A98-8393-812B8754FD10}" destId="{806F9020-5787-4093-8E37-2EAFECA27FCF}" srcOrd="0" destOrd="0" presId="urn:microsoft.com/office/officeart/2005/8/layout/process3"/>
    <dgm:cxn modelId="{323D3C3F-9F1F-4361-9A1C-AF891DBF566D}" type="presParOf" srcId="{289A21B0-4A1B-4530-B27B-91276FFB1FD5}" destId="{7C42080B-B54F-4E01-8211-BFE26CF155A2}" srcOrd="8" destOrd="0" presId="urn:microsoft.com/office/officeart/2005/8/layout/process3"/>
    <dgm:cxn modelId="{09EDDF40-4C4E-4DA1-ABA0-AFA2C7801636}" type="presParOf" srcId="{7C42080B-B54F-4E01-8211-BFE26CF155A2}" destId="{BF3BA6A1-A600-477A-BDF2-7CCF4FFA2F46}" srcOrd="0" destOrd="0" presId="urn:microsoft.com/office/officeart/2005/8/layout/process3"/>
    <dgm:cxn modelId="{784C043A-CD15-422E-B646-86BECE9DC3F4}" type="presParOf" srcId="{7C42080B-B54F-4E01-8211-BFE26CF155A2}" destId="{33BBF101-1A7B-4403-BE92-A9905FDBEA71}" srcOrd="1" destOrd="0" presId="urn:microsoft.com/office/officeart/2005/8/layout/process3"/>
    <dgm:cxn modelId="{EB2172FE-5A22-4085-8F05-89C7AC2E8342}" type="presParOf" srcId="{7C42080B-B54F-4E01-8211-BFE26CF155A2}" destId="{D196D75D-0C7A-4003-AB61-92C6472F0329}" srcOrd="2" destOrd="0" presId="urn:microsoft.com/office/officeart/2005/8/layout/process3"/>
    <dgm:cxn modelId="{D81501DF-229B-44AE-A48C-4C21A360946F}" type="presParOf" srcId="{289A21B0-4A1B-4530-B27B-91276FFB1FD5}" destId="{46B537F8-AF7C-4D8C-84E8-631DD42869A4}" srcOrd="9" destOrd="0" presId="urn:microsoft.com/office/officeart/2005/8/layout/process3"/>
    <dgm:cxn modelId="{B5864131-61C2-444E-BCAE-B82C744778AC}" type="presParOf" srcId="{46B537F8-AF7C-4D8C-84E8-631DD42869A4}" destId="{49CC7817-DF97-435F-8D72-551D3CB9A157}" srcOrd="0" destOrd="0" presId="urn:microsoft.com/office/officeart/2005/8/layout/process3"/>
    <dgm:cxn modelId="{D0195B2C-0DEA-446B-8CF8-C5AAF198990A}" type="presParOf" srcId="{289A21B0-4A1B-4530-B27B-91276FFB1FD5}" destId="{B611A2D9-7CEF-4C0E-810A-BF397FD12F53}" srcOrd="10" destOrd="0" presId="urn:microsoft.com/office/officeart/2005/8/layout/process3"/>
    <dgm:cxn modelId="{46995182-CCD7-4887-A5D9-0D5A4CF37B03}" type="presParOf" srcId="{B611A2D9-7CEF-4C0E-810A-BF397FD12F53}" destId="{2AF7DFF3-1603-4E18-91C9-46C675544DC5}" srcOrd="0" destOrd="0" presId="urn:microsoft.com/office/officeart/2005/8/layout/process3"/>
    <dgm:cxn modelId="{040481BF-3A71-4EEB-AEAE-ACB9C1727EB2}" type="presParOf" srcId="{B611A2D9-7CEF-4C0E-810A-BF397FD12F53}" destId="{1B2E917A-F3C9-4BFB-915B-7375B5568CC8}" srcOrd="1" destOrd="0" presId="urn:microsoft.com/office/officeart/2005/8/layout/process3"/>
    <dgm:cxn modelId="{7E9E8237-D24C-4919-B973-E703BC4F9AF9}" type="presParOf" srcId="{B611A2D9-7CEF-4C0E-810A-BF397FD12F53}" destId="{C28A2ED1-1ACE-4A29-B0E4-04936A2B653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38876-411F-4AD0-A5BD-46C4BA7EB3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44EA844-A123-48AE-9373-3162038043D3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400" dirty="0" smtClean="0"/>
            <a:t>Az EU tudományos és technológiai alapjainak megerősítése</a:t>
          </a:r>
          <a:endParaRPr lang="hu-HU" sz="1400" dirty="0"/>
        </a:p>
      </dgm:t>
    </dgm:pt>
    <dgm:pt modelId="{1F4B9462-22CD-4A67-B31F-157D11D2C345}" type="parTrans" cxnId="{C7F4AC2B-420F-4D5C-835F-02B3A742C784}">
      <dgm:prSet/>
      <dgm:spPr/>
      <dgm:t>
        <a:bodyPr/>
        <a:lstStyle/>
        <a:p>
          <a:endParaRPr lang="hu-HU"/>
        </a:p>
      </dgm:t>
    </dgm:pt>
    <dgm:pt modelId="{90E5C370-D665-46F8-83EF-8F42D0D997D1}" type="sibTrans" cxnId="{C7F4AC2B-420F-4D5C-835F-02B3A742C784}">
      <dgm:prSet/>
      <dgm:spPr>
        <a:solidFill>
          <a:schemeClr val="tx1"/>
        </a:solidFill>
      </dgm:spPr>
      <dgm:t>
        <a:bodyPr/>
        <a:lstStyle/>
        <a:p>
          <a:endParaRPr lang="hu-HU" dirty="0"/>
        </a:p>
      </dgm:t>
    </dgm:pt>
    <dgm:pt modelId="{0BB8175E-2C9C-4AD1-8546-6BD37FC91920}">
      <dgm:prSet phldrT="[Szöveg]"/>
      <dgm:spPr/>
      <dgm:t>
        <a:bodyPr/>
        <a:lstStyle/>
        <a:p>
          <a:r>
            <a:rPr lang="hu-HU" dirty="0" smtClean="0"/>
            <a:t>Klímaváltozással kapcsolatos kihívások kezelése</a:t>
          </a:r>
          <a:endParaRPr lang="hu-HU" dirty="0"/>
        </a:p>
      </dgm:t>
    </dgm:pt>
    <dgm:pt modelId="{C875AAB2-ECB9-4BEB-BC59-52ADFF47F2B9}" type="parTrans" cxnId="{910A0198-893C-434C-8BE2-7E9E83E043B1}">
      <dgm:prSet/>
      <dgm:spPr/>
      <dgm:t>
        <a:bodyPr/>
        <a:lstStyle/>
        <a:p>
          <a:endParaRPr lang="hu-HU"/>
        </a:p>
      </dgm:t>
    </dgm:pt>
    <dgm:pt modelId="{E40CBB15-55A3-4362-9BC0-B7FD0445E540}" type="sibTrans" cxnId="{910A0198-893C-434C-8BE2-7E9E83E043B1}">
      <dgm:prSet/>
      <dgm:spPr/>
      <dgm:t>
        <a:bodyPr/>
        <a:lstStyle/>
        <a:p>
          <a:endParaRPr lang="hu-HU"/>
        </a:p>
      </dgm:t>
    </dgm:pt>
    <dgm:pt modelId="{2A5C051F-6A6E-4FB3-9545-684F10425275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300" dirty="0" smtClean="0"/>
            <a:t>Az EU innovációs kapacitásának erősítése, a versenyképesség-</a:t>
          </a:r>
          <a:r>
            <a:rPr lang="hu-HU" sz="1300" dirty="0" err="1" smtClean="0"/>
            <a:t>hez</a:t>
          </a:r>
          <a:r>
            <a:rPr lang="hu-HU" sz="1300" dirty="0" smtClean="0"/>
            <a:t> és munkahelyterem-</a:t>
          </a:r>
          <a:r>
            <a:rPr lang="hu-HU" sz="1300" dirty="0" err="1" smtClean="0"/>
            <a:t>téshez</a:t>
          </a:r>
          <a:r>
            <a:rPr lang="hu-HU" sz="1300" dirty="0" smtClean="0"/>
            <a:t> való hozzájárulás</a:t>
          </a:r>
          <a:endParaRPr lang="hu-HU" sz="1300" dirty="0"/>
        </a:p>
      </dgm:t>
    </dgm:pt>
    <dgm:pt modelId="{C7E1E888-1DED-40BD-9644-942A4E62E4DE}" type="parTrans" cxnId="{A3DEC5A9-70FB-4AB7-B836-374761BFA376}">
      <dgm:prSet/>
      <dgm:spPr/>
      <dgm:t>
        <a:bodyPr/>
        <a:lstStyle/>
        <a:p>
          <a:endParaRPr lang="hu-HU"/>
        </a:p>
      </dgm:t>
    </dgm:pt>
    <dgm:pt modelId="{97570756-5625-4ACD-98F4-D356F8637780}" type="sibTrans" cxnId="{A3DEC5A9-70FB-4AB7-B836-374761BFA376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82590B11-B698-4BA2-A05B-1BC094014540}">
      <dgm:prSet phldrT="[Szöveg]"/>
      <dgm:spPr/>
      <dgm:t>
        <a:bodyPr/>
        <a:lstStyle/>
        <a:p>
          <a:r>
            <a:rPr lang="hu-HU" dirty="0" smtClean="0"/>
            <a:t>2021-2027</a:t>
          </a:r>
          <a:endParaRPr lang="hu-HU" dirty="0"/>
        </a:p>
      </dgm:t>
    </dgm:pt>
    <dgm:pt modelId="{8A37F939-07C4-49A7-9EC0-2C74878D6CAF}" type="parTrans" cxnId="{013BCED5-3827-4009-B803-6F518B50DCC6}">
      <dgm:prSet/>
      <dgm:spPr/>
      <dgm:t>
        <a:bodyPr/>
        <a:lstStyle/>
        <a:p>
          <a:endParaRPr lang="hu-HU"/>
        </a:p>
      </dgm:t>
    </dgm:pt>
    <dgm:pt modelId="{11B48336-4D77-479F-90DE-173BD466910E}" type="sibTrans" cxnId="{013BCED5-3827-4009-B803-6F518B50DCC6}">
      <dgm:prSet/>
      <dgm:spPr/>
      <dgm:t>
        <a:bodyPr/>
        <a:lstStyle/>
        <a:p>
          <a:endParaRPr lang="hu-HU"/>
        </a:p>
      </dgm:t>
    </dgm:pt>
    <dgm:pt modelId="{AF2A1957-6103-46B6-A46C-AAD500CDD06B}">
      <dgm:prSet phldrT="[Szöveg]" custT="1"/>
      <dgm:spPr>
        <a:solidFill>
          <a:schemeClr val="tx1"/>
        </a:solidFill>
      </dgm:spPr>
      <dgm:t>
        <a:bodyPr/>
        <a:lstStyle/>
        <a:p>
          <a:endParaRPr lang="hu-HU" sz="1400" dirty="0" smtClean="0"/>
        </a:p>
        <a:p>
          <a:r>
            <a:rPr lang="hu-HU" sz="1400" dirty="0" smtClean="0"/>
            <a:t>Az állampolgári igényekre való reagálás, az európai társadalmi-gazdasági modell és értékek megőrzése</a:t>
          </a:r>
          <a:endParaRPr lang="hu-HU" sz="1400" dirty="0"/>
        </a:p>
      </dgm:t>
    </dgm:pt>
    <dgm:pt modelId="{BAE2D2AE-1300-446B-B81E-7CB007FFA301}" type="parTrans" cxnId="{59CB3F5B-9C5F-4001-A8B6-3F9D38958540}">
      <dgm:prSet/>
      <dgm:spPr/>
      <dgm:t>
        <a:bodyPr/>
        <a:lstStyle/>
        <a:p>
          <a:endParaRPr lang="hu-HU"/>
        </a:p>
      </dgm:t>
    </dgm:pt>
    <dgm:pt modelId="{9D4DB770-9C19-4E5C-82E5-5653490E1D3C}" type="sibTrans" cxnId="{59CB3F5B-9C5F-4001-A8B6-3F9D38958540}">
      <dgm:prSet/>
      <dgm:spPr>
        <a:solidFill>
          <a:schemeClr val="tx1"/>
        </a:solidFill>
      </dgm:spPr>
      <dgm:t>
        <a:bodyPr/>
        <a:lstStyle/>
        <a:p>
          <a:endParaRPr lang="hu-HU"/>
        </a:p>
      </dgm:t>
    </dgm:pt>
    <dgm:pt modelId="{7BA3D254-AAF4-42FE-9584-A5AD2B376718}">
      <dgm:prSet phldrT="[Szöveg]"/>
      <dgm:spPr/>
      <dgm:t>
        <a:bodyPr/>
        <a:lstStyle/>
        <a:p>
          <a:r>
            <a:rPr lang="hu-HU" dirty="0" smtClean="0"/>
            <a:t>Fenntartható fejlődési célokhoz való hozzájárulás</a:t>
          </a:r>
          <a:endParaRPr lang="hu-HU" dirty="0"/>
        </a:p>
      </dgm:t>
    </dgm:pt>
    <dgm:pt modelId="{907EB9F9-F8D2-4207-A1EF-20397E58216A}" type="parTrans" cxnId="{9F9ABF2B-9348-4F75-AD2F-6AA0F1DD6A08}">
      <dgm:prSet/>
      <dgm:spPr/>
      <dgm:t>
        <a:bodyPr/>
        <a:lstStyle/>
        <a:p>
          <a:endParaRPr lang="hu-HU"/>
        </a:p>
      </dgm:t>
    </dgm:pt>
    <dgm:pt modelId="{2330D934-1A39-45B1-9504-9C55C322122D}" type="sibTrans" cxnId="{9F9ABF2B-9348-4F75-AD2F-6AA0F1DD6A08}">
      <dgm:prSet/>
      <dgm:spPr/>
      <dgm:t>
        <a:bodyPr/>
        <a:lstStyle/>
        <a:p>
          <a:endParaRPr lang="hu-HU"/>
        </a:p>
      </dgm:t>
    </dgm:pt>
    <dgm:pt modelId="{ABDAF660-FBC8-4555-A4CF-EC7AEAF653A7}" type="pres">
      <dgm:prSet presAssocID="{6DE38876-411F-4AD0-A5BD-46C4BA7EB3E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C437A05-E094-4995-813B-37B98D5BCC28}" type="pres">
      <dgm:prSet presAssocID="{144EA844-A123-48AE-9373-3162038043D3}" presName="composite" presStyleCnt="0"/>
      <dgm:spPr/>
    </dgm:pt>
    <dgm:pt modelId="{6FD2CFC7-67FB-459A-BC8C-A6D1D0930D2F}" type="pres">
      <dgm:prSet presAssocID="{144EA844-A123-48AE-9373-3162038043D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D1746A-FE4F-47A0-8B67-CEA9B75A414E}" type="pres">
      <dgm:prSet presAssocID="{144EA844-A123-48AE-9373-3162038043D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63A687-F01D-408D-B20F-73FF5BAA39AC}" type="pres">
      <dgm:prSet presAssocID="{144EA844-A123-48AE-9373-3162038043D3}" presName="BalanceSpacing" presStyleCnt="0"/>
      <dgm:spPr/>
    </dgm:pt>
    <dgm:pt modelId="{32473B5F-FB82-42FE-BA1F-34828086F80E}" type="pres">
      <dgm:prSet presAssocID="{144EA844-A123-48AE-9373-3162038043D3}" presName="BalanceSpacing1" presStyleCnt="0"/>
      <dgm:spPr/>
    </dgm:pt>
    <dgm:pt modelId="{2437A733-9C43-4BCE-85A6-9DFC336EBA05}" type="pres">
      <dgm:prSet presAssocID="{90E5C370-D665-46F8-83EF-8F42D0D997D1}" presName="Accent1Text" presStyleLbl="node1" presStyleIdx="1" presStyleCnt="6"/>
      <dgm:spPr/>
      <dgm:t>
        <a:bodyPr/>
        <a:lstStyle/>
        <a:p>
          <a:endParaRPr lang="hu-HU"/>
        </a:p>
      </dgm:t>
    </dgm:pt>
    <dgm:pt modelId="{A6A05247-A10E-48AB-AFC5-F1395980648D}" type="pres">
      <dgm:prSet presAssocID="{90E5C370-D665-46F8-83EF-8F42D0D997D1}" presName="spaceBetweenRectangles" presStyleCnt="0"/>
      <dgm:spPr/>
    </dgm:pt>
    <dgm:pt modelId="{903A34FC-045D-4C1E-A56A-0DE8FB243137}" type="pres">
      <dgm:prSet presAssocID="{2A5C051F-6A6E-4FB3-9545-684F10425275}" presName="composite" presStyleCnt="0"/>
      <dgm:spPr/>
    </dgm:pt>
    <dgm:pt modelId="{2951E824-CC59-4685-AB2D-B4B0C2A1288B}" type="pres">
      <dgm:prSet presAssocID="{2A5C051F-6A6E-4FB3-9545-684F1042527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5DB748-0801-473D-9DC2-27545A3B47B0}" type="pres">
      <dgm:prSet presAssocID="{2A5C051F-6A6E-4FB3-9545-684F1042527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F6695B-FC87-40BC-91B4-0630D86CEE61}" type="pres">
      <dgm:prSet presAssocID="{2A5C051F-6A6E-4FB3-9545-684F10425275}" presName="BalanceSpacing" presStyleCnt="0"/>
      <dgm:spPr/>
    </dgm:pt>
    <dgm:pt modelId="{47F96765-F8B3-4AF2-A2A7-74CF20157C76}" type="pres">
      <dgm:prSet presAssocID="{2A5C051F-6A6E-4FB3-9545-684F10425275}" presName="BalanceSpacing1" presStyleCnt="0"/>
      <dgm:spPr/>
    </dgm:pt>
    <dgm:pt modelId="{59C1B9E2-4EDD-4F34-8EC8-49AF30C7C407}" type="pres">
      <dgm:prSet presAssocID="{97570756-5625-4ACD-98F4-D356F8637780}" presName="Accent1Text" presStyleLbl="node1" presStyleIdx="3" presStyleCnt="6"/>
      <dgm:spPr/>
      <dgm:t>
        <a:bodyPr/>
        <a:lstStyle/>
        <a:p>
          <a:endParaRPr lang="hu-HU"/>
        </a:p>
      </dgm:t>
    </dgm:pt>
    <dgm:pt modelId="{B567610B-4EDD-46C0-B46F-6ACCCD021D2C}" type="pres">
      <dgm:prSet presAssocID="{97570756-5625-4ACD-98F4-D356F8637780}" presName="spaceBetweenRectangles" presStyleCnt="0"/>
      <dgm:spPr/>
    </dgm:pt>
    <dgm:pt modelId="{452AFE99-C2E6-465D-B678-445DCE854786}" type="pres">
      <dgm:prSet presAssocID="{AF2A1957-6103-46B6-A46C-AAD500CDD06B}" presName="composite" presStyleCnt="0"/>
      <dgm:spPr/>
    </dgm:pt>
    <dgm:pt modelId="{DE27B993-4E2D-4458-A523-6C833EB442A1}" type="pres">
      <dgm:prSet presAssocID="{AF2A1957-6103-46B6-A46C-AAD500CDD06B}" presName="Parent1" presStyleLbl="node1" presStyleIdx="4" presStyleCnt="6" custScaleX="104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6B84CF-DE14-46C7-8C09-AF067C126F13}" type="pres">
      <dgm:prSet presAssocID="{AF2A1957-6103-46B6-A46C-AAD500CDD06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FEFD4E-F918-4A60-9BD2-ADCDAD3D77F5}" type="pres">
      <dgm:prSet presAssocID="{AF2A1957-6103-46B6-A46C-AAD500CDD06B}" presName="BalanceSpacing" presStyleCnt="0"/>
      <dgm:spPr/>
    </dgm:pt>
    <dgm:pt modelId="{F3FD318C-CF04-4239-A828-8F27C1C0DCF2}" type="pres">
      <dgm:prSet presAssocID="{AF2A1957-6103-46B6-A46C-AAD500CDD06B}" presName="BalanceSpacing1" presStyleCnt="0"/>
      <dgm:spPr/>
    </dgm:pt>
    <dgm:pt modelId="{A6E07BDE-CC26-4E3D-B175-32B15978E1E2}" type="pres">
      <dgm:prSet presAssocID="{9D4DB770-9C19-4E5C-82E5-5653490E1D3C}" presName="Accent1Text" presStyleLbl="node1" presStyleIdx="5" presStyleCnt="6"/>
      <dgm:spPr/>
      <dgm:t>
        <a:bodyPr/>
        <a:lstStyle/>
        <a:p>
          <a:endParaRPr lang="hu-HU"/>
        </a:p>
      </dgm:t>
    </dgm:pt>
  </dgm:ptLst>
  <dgm:cxnLst>
    <dgm:cxn modelId="{A3DEC5A9-70FB-4AB7-B836-374761BFA376}" srcId="{6DE38876-411F-4AD0-A5BD-46C4BA7EB3EB}" destId="{2A5C051F-6A6E-4FB3-9545-684F10425275}" srcOrd="1" destOrd="0" parTransId="{C7E1E888-1DED-40BD-9644-942A4E62E4DE}" sibTransId="{97570756-5625-4ACD-98F4-D356F8637780}"/>
    <dgm:cxn modelId="{DF7DE7F8-88E1-4780-AFC5-8A5609AA6164}" type="presOf" srcId="{AF2A1957-6103-46B6-A46C-AAD500CDD06B}" destId="{DE27B993-4E2D-4458-A523-6C833EB442A1}" srcOrd="0" destOrd="0" presId="urn:microsoft.com/office/officeart/2008/layout/AlternatingHexagons"/>
    <dgm:cxn modelId="{523EC2F4-79DB-4C00-9D6D-92F6677E566D}" type="presOf" srcId="{90E5C370-D665-46F8-83EF-8F42D0D997D1}" destId="{2437A733-9C43-4BCE-85A6-9DFC336EBA05}" srcOrd="0" destOrd="0" presId="urn:microsoft.com/office/officeart/2008/layout/AlternatingHexagons"/>
    <dgm:cxn modelId="{284490D6-A4B1-48D6-A1B5-D5898B08B073}" type="presOf" srcId="{2A5C051F-6A6E-4FB3-9545-684F10425275}" destId="{2951E824-CC59-4685-AB2D-B4B0C2A1288B}" srcOrd="0" destOrd="0" presId="urn:microsoft.com/office/officeart/2008/layout/AlternatingHexagons"/>
    <dgm:cxn modelId="{4B02B71D-34FA-4DD1-ABB7-081D12C485B5}" type="presOf" srcId="{82590B11-B698-4BA2-A05B-1BC094014540}" destId="{7C5DB748-0801-473D-9DC2-27545A3B47B0}" srcOrd="0" destOrd="0" presId="urn:microsoft.com/office/officeart/2008/layout/AlternatingHexagons"/>
    <dgm:cxn modelId="{910A0198-893C-434C-8BE2-7E9E83E043B1}" srcId="{144EA844-A123-48AE-9373-3162038043D3}" destId="{0BB8175E-2C9C-4AD1-8546-6BD37FC91920}" srcOrd="0" destOrd="0" parTransId="{C875AAB2-ECB9-4BEB-BC59-52ADFF47F2B9}" sibTransId="{E40CBB15-55A3-4362-9BC0-B7FD0445E540}"/>
    <dgm:cxn modelId="{59CB3F5B-9C5F-4001-A8B6-3F9D38958540}" srcId="{6DE38876-411F-4AD0-A5BD-46C4BA7EB3EB}" destId="{AF2A1957-6103-46B6-A46C-AAD500CDD06B}" srcOrd="2" destOrd="0" parTransId="{BAE2D2AE-1300-446B-B81E-7CB007FFA301}" sibTransId="{9D4DB770-9C19-4E5C-82E5-5653490E1D3C}"/>
    <dgm:cxn modelId="{87A9E1E8-360D-4AED-84E8-DE0A8B0E088B}" type="presOf" srcId="{9D4DB770-9C19-4E5C-82E5-5653490E1D3C}" destId="{A6E07BDE-CC26-4E3D-B175-32B15978E1E2}" srcOrd="0" destOrd="0" presId="urn:microsoft.com/office/officeart/2008/layout/AlternatingHexagons"/>
    <dgm:cxn modelId="{229D5C9A-79D2-4806-9FF6-673B045A4DC2}" type="presOf" srcId="{144EA844-A123-48AE-9373-3162038043D3}" destId="{6FD2CFC7-67FB-459A-BC8C-A6D1D0930D2F}" srcOrd="0" destOrd="0" presId="urn:microsoft.com/office/officeart/2008/layout/AlternatingHexagons"/>
    <dgm:cxn modelId="{A7B5FB18-00A3-42B0-8525-04987F90742D}" type="presOf" srcId="{97570756-5625-4ACD-98F4-D356F8637780}" destId="{59C1B9E2-4EDD-4F34-8EC8-49AF30C7C407}" srcOrd="0" destOrd="0" presId="urn:microsoft.com/office/officeart/2008/layout/AlternatingHexagons"/>
    <dgm:cxn modelId="{013BCED5-3827-4009-B803-6F518B50DCC6}" srcId="{2A5C051F-6A6E-4FB3-9545-684F10425275}" destId="{82590B11-B698-4BA2-A05B-1BC094014540}" srcOrd="0" destOrd="0" parTransId="{8A37F939-07C4-49A7-9EC0-2C74878D6CAF}" sibTransId="{11B48336-4D77-479F-90DE-173BD466910E}"/>
    <dgm:cxn modelId="{C7F4AC2B-420F-4D5C-835F-02B3A742C784}" srcId="{6DE38876-411F-4AD0-A5BD-46C4BA7EB3EB}" destId="{144EA844-A123-48AE-9373-3162038043D3}" srcOrd="0" destOrd="0" parTransId="{1F4B9462-22CD-4A67-B31F-157D11D2C345}" sibTransId="{90E5C370-D665-46F8-83EF-8F42D0D997D1}"/>
    <dgm:cxn modelId="{8F3BE139-AAC5-4AA0-B6EA-5AB3D3A5E24A}" type="presOf" srcId="{0BB8175E-2C9C-4AD1-8546-6BD37FC91920}" destId="{8DD1746A-FE4F-47A0-8B67-CEA9B75A414E}" srcOrd="0" destOrd="0" presId="urn:microsoft.com/office/officeart/2008/layout/AlternatingHexagons"/>
    <dgm:cxn modelId="{F2CB888D-4A27-43C7-A5F3-963AA0D202CC}" type="presOf" srcId="{6DE38876-411F-4AD0-A5BD-46C4BA7EB3EB}" destId="{ABDAF660-FBC8-4555-A4CF-EC7AEAF653A7}" srcOrd="0" destOrd="0" presId="urn:microsoft.com/office/officeart/2008/layout/AlternatingHexagons"/>
    <dgm:cxn modelId="{3299F5E4-0DEE-4010-8F84-F21D1B0CEF72}" type="presOf" srcId="{7BA3D254-AAF4-42FE-9584-A5AD2B376718}" destId="{3A6B84CF-DE14-46C7-8C09-AF067C126F13}" srcOrd="0" destOrd="0" presId="urn:microsoft.com/office/officeart/2008/layout/AlternatingHexagons"/>
    <dgm:cxn modelId="{9F9ABF2B-9348-4F75-AD2F-6AA0F1DD6A08}" srcId="{AF2A1957-6103-46B6-A46C-AAD500CDD06B}" destId="{7BA3D254-AAF4-42FE-9584-A5AD2B376718}" srcOrd="0" destOrd="0" parTransId="{907EB9F9-F8D2-4207-A1EF-20397E58216A}" sibTransId="{2330D934-1A39-45B1-9504-9C55C322122D}"/>
    <dgm:cxn modelId="{4EB21807-4A87-4266-9F84-4412CF30ECFC}" type="presParOf" srcId="{ABDAF660-FBC8-4555-A4CF-EC7AEAF653A7}" destId="{0C437A05-E094-4995-813B-37B98D5BCC28}" srcOrd="0" destOrd="0" presId="urn:microsoft.com/office/officeart/2008/layout/AlternatingHexagons"/>
    <dgm:cxn modelId="{3238EFA7-A21B-4EFC-9136-30045D5616F0}" type="presParOf" srcId="{0C437A05-E094-4995-813B-37B98D5BCC28}" destId="{6FD2CFC7-67FB-459A-BC8C-A6D1D0930D2F}" srcOrd="0" destOrd="0" presId="urn:microsoft.com/office/officeart/2008/layout/AlternatingHexagons"/>
    <dgm:cxn modelId="{D79341B4-760C-4CFB-A80D-F26306D3AF94}" type="presParOf" srcId="{0C437A05-E094-4995-813B-37B98D5BCC28}" destId="{8DD1746A-FE4F-47A0-8B67-CEA9B75A414E}" srcOrd="1" destOrd="0" presId="urn:microsoft.com/office/officeart/2008/layout/AlternatingHexagons"/>
    <dgm:cxn modelId="{1F9A891B-8802-47C8-B03F-97D0981FD3CF}" type="presParOf" srcId="{0C437A05-E094-4995-813B-37B98D5BCC28}" destId="{C863A687-F01D-408D-B20F-73FF5BAA39AC}" srcOrd="2" destOrd="0" presId="urn:microsoft.com/office/officeart/2008/layout/AlternatingHexagons"/>
    <dgm:cxn modelId="{813F61AB-385B-4237-875E-CB753CB1C2C1}" type="presParOf" srcId="{0C437A05-E094-4995-813B-37B98D5BCC28}" destId="{32473B5F-FB82-42FE-BA1F-34828086F80E}" srcOrd="3" destOrd="0" presId="urn:microsoft.com/office/officeart/2008/layout/AlternatingHexagons"/>
    <dgm:cxn modelId="{73F75D7E-3090-4461-A826-97A56B89793B}" type="presParOf" srcId="{0C437A05-E094-4995-813B-37B98D5BCC28}" destId="{2437A733-9C43-4BCE-85A6-9DFC336EBA05}" srcOrd="4" destOrd="0" presId="urn:microsoft.com/office/officeart/2008/layout/AlternatingHexagons"/>
    <dgm:cxn modelId="{3D822BA6-7562-42CD-95B2-3942530DD63B}" type="presParOf" srcId="{ABDAF660-FBC8-4555-A4CF-EC7AEAF653A7}" destId="{A6A05247-A10E-48AB-AFC5-F1395980648D}" srcOrd="1" destOrd="0" presId="urn:microsoft.com/office/officeart/2008/layout/AlternatingHexagons"/>
    <dgm:cxn modelId="{BA074990-D417-43C5-A80F-0863FAAAF2F1}" type="presParOf" srcId="{ABDAF660-FBC8-4555-A4CF-EC7AEAF653A7}" destId="{903A34FC-045D-4C1E-A56A-0DE8FB243137}" srcOrd="2" destOrd="0" presId="urn:microsoft.com/office/officeart/2008/layout/AlternatingHexagons"/>
    <dgm:cxn modelId="{A6F613DB-F3FA-46B9-AF6A-08910A606D4F}" type="presParOf" srcId="{903A34FC-045D-4C1E-A56A-0DE8FB243137}" destId="{2951E824-CC59-4685-AB2D-B4B0C2A1288B}" srcOrd="0" destOrd="0" presId="urn:microsoft.com/office/officeart/2008/layout/AlternatingHexagons"/>
    <dgm:cxn modelId="{BBEC6234-4C54-497D-A23C-C85B16037962}" type="presParOf" srcId="{903A34FC-045D-4C1E-A56A-0DE8FB243137}" destId="{7C5DB748-0801-473D-9DC2-27545A3B47B0}" srcOrd="1" destOrd="0" presId="urn:microsoft.com/office/officeart/2008/layout/AlternatingHexagons"/>
    <dgm:cxn modelId="{A6C4CB6D-2850-4CDA-B9BF-481657A43BAE}" type="presParOf" srcId="{903A34FC-045D-4C1E-A56A-0DE8FB243137}" destId="{BCF6695B-FC87-40BC-91B4-0630D86CEE61}" srcOrd="2" destOrd="0" presId="urn:microsoft.com/office/officeart/2008/layout/AlternatingHexagons"/>
    <dgm:cxn modelId="{94E0A235-1066-4667-8FFC-CC23C76B482E}" type="presParOf" srcId="{903A34FC-045D-4C1E-A56A-0DE8FB243137}" destId="{47F96765-F8B3-4AF2-A2A7-74CF20157C76}" srcOrd="3" destOrd="0" presId="urn:microsoft.com/office/officeart/2008/layout/AlternatingHexagons"/>
    <dgm:cxn modelId="{44F37DF7-6DE3-4358-93FE-5EF039D40CA0}" type="presParOf" srcId="{903A34FC-045D-4C1E-A56A-0DE8FB243137}" destId="{59C1B9E2-4EDD-4F34-8EC8-49AF30C7C407}" srcOrd="4" destOrd="0" presId="urn:microsoft.com/office/officeart/2008/layout/AlternatingHexagons"/>
    <dgm:cxn modelId="{847BEF2B-66A7-4BA4-8729-DCB22E1A75D4}" type="presParOf" srcId="{ABDAF660-FBC8-4555-A4CF-EC7AEAF653A7}" destId="{B567610B-4EDD-46C0-B46F-6ACCCD021D2C}" srcOrd="3" destOrd="0" presId="urn:microsoft.com/office/officeart/2008/layout/AlternatingHexagons"/>
    <dgm:cxn modelId="{8CD56A56-7B0E-4C48-85B0-10C6488C4394}" type="presParOf" srcId="{ABDAF660-FBC8-4555-A4CF-EC7AEAF653A7}" destId="{452AFE99-C2E6-465D-B678-445DCE854786}" srcOrd="4" destOrd="0" presId="urn:microsoft.com/office/officeart/2008/layout/AlternatingHexagons"/>
    <dgm:cxn modelId="{4CB5D780-0D43-4866-ABEA-2891F47CA238}" type="presParOf" srcId="{452AFE99-C2E6-465D-B678-445DCE854786}" destId="{DE27B993-4E2D-4458-A523-6C833EB442A1}" srcOrd="0" destOrd="0" presId="urn:microsoft.com/office/officeart/2008/layout/AlternatingHexagons"/>
    <dgm:cxn modelId="{75406546-055C-4D0B-88E6-E77045E01966}" type="presParOf" srcId="{452AFE99-C2E6-465D-B678-445DCE854786}" destId="{3A6B84CF-DE14-46C7-8C09-AF067C126F13}" srcOrd="1" destOrd="0" presId="urn:microsoft.com/office/officeart/2008/layout/AlternatingHexagons"/>
    <dgm:cxn modelId="{6A1745E9-9F0E-4C97-A719-4C285F156B2F}" type="presParOf" srcId="{452AFE99-C2E6-465D-B678-445DCE854786}" destId="{BDFEFD4E-F918-4A60-9BD2-ADCDAD3D77F5}" srcOrd="2" destOrd="0" presId="urn:microsoft.com/office/officeart/2008/layout/AlternatingHexagons"/>
    <dgm:cxn modelId="{AA0BBD8E-C56E-46F9-A201-C89930F7D099}" type="presParOf" srcId="{452AFE99-C2E6-465D-B678-445DCE854786}" destId="{F3FD318C-CF04-4239-A828-8F27C1C0DCF2}" srcOrd="3" destOrd="0" presId="urn:microsoft.com/office/officeart/2008/layout/AlternatingHexagons"/>
    <dgm:cxn modelId="{60CF46C2-1FD8-4FB5-A70E-B3810819B2B8}" type="presParOf" srcId="{452AFE99-C2E6-465D-B678-445DCE854786}" destId="{A6E07BDE-CC26-4E3D-B175-32B15978E1E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1FC6DA-6EA2-4549-B636-E734863666EB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6189F03-AAEA-483F-BD42-9A027487376B}">
      <dgm:prSet phldrT="[Szöveg]" custT="1"/>
      <dgm:spPr/>
      <dgm:t>
        <a:bodyPr/>
        <a:lstStyle/>
        <a:p>
          <a:r>
            <a:rPr lang="hu-HU" sz="2800" dirty="0" smtClean="0"/>
            <a:t>100 milliárd eurós költségvetés</a:t>
          </a:r>
          <a:endParaRPr lang="hu-HU" sz="2800" dirty="0"/>
        </a:p>
      </dgm:t>
    </dgm:pt>
    <dgm:pt modelId="{E6E8BCEA-671E-4EE0-AF2C-2D27064C8207}" type="parTrans" cxnId="{875AF18B-9D1B-428E-939B-90C97F5F7048}">
      <dgm:prSet/>
      <dgm:spPr/>
      <dgm:t>
        <a:bodyPr/>
        <a:lstStyle/>
        <a:p>
          <a:endParaRPr lang="hu-HU"/>
        </a:p>
      </dgm:t>
    </dgm:pt>
    <dgm:pt modelId="{3B2AAB59-C8CC-48BA-B6F6-094687DB4CAA}" type="sibTrans" cxnId="{875AF18B-9D1B-428E-939B-90C97F5F7048}">
      <dgm:prSet/>
      <dgm:spPr/>
      <dgm:t>
        <a:bodyPr/>
        <a:lstStyle/>
        <a:p>
          <a:endParaRPr lang="hu-HU"/>
        </a:p>
      </dgm:t>
    </dgm:pt>
    <dgm:pt modelId="{1FEB1544-69B4-4366-8FAD-646036B6EBD3}" type="pres">
      <dgm:prSet presAssocID="{ED1FC6DA-6EA2-4549-B636-E734863666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3F5F24E-42D8-4026-83F4-77203C68DBAF}" type="pres">
      <dgm:prSet presAssocID="{86189F03-AAEA-483F-BD42-9A027487376B}" presName="node" presStyleLbl="node1" presStyleIdx="0" presStyleCnt="1" custScaleX="264124" custLinFactX="82778" custLinFactY="-3825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ADDF87C-E978-48E5-9969-3070D3412A16}" type="presOf" srcId="{ED1FC6DA-6EA2-4549-B636-E734863666EB}" destId="{1FEB1544-69B4-4366-8FAD-646036B6EBD3}" srcOrd="0" destOrd="0" presId="urn:microsoft.com/office/officeart/2005/8/layout/default"/>
    <dgm:cxn modelId="{875AF18B-9D1B-428E-939B-90C97F5F7048}" srcId="{ED1FC6DA-6EA2-4549-B636-E734863666EB}" destId="{86189F03-AAEA-483F-BD42-9A027487376B}" srcOrd="0" destOrd="0" parTransId="{E6E8BCEA-671E-4EE0-AF2C-2D27064C8207}" sibTransId="{3B2AAB59-C8CC-48BA-B6F6-094687DB4CAA}"/>
    <dgm:cxn modelId="{72F48576-B387-41E6-BB51-B996AE96F91C}" type="presOf" srcId="{86189F03-AAEA-483F-BD42-9A027487376B}" destId="{93F5F24E-42D8-4026-83F4-77203C68DBAF}" srcOrd="0" destOrd="0" presId="urn:microsoft.com/office/officeart/2005/8/layout/default"/>
    <dgm:cxn modelId="{54C5B2D5-CA72-4B6B-A912-2DBB34E08A92}" type="presParOf" srcId="{1FEB1544-69B4-4366-8FAD-646036B6EBD3}" destId="{93F5F24E-42D8-4026-83F4-77203C68DBA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D9032-CB43-4D22-8DE9-F020D7D4D8C8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F4A4165C-F20A-4C67-88D8-9296E7A08B2C}">
      <dgm:prSet phldrT="[Szöveg]"/>
      <dgm:spPr/>
      <dgm:t>
        <a:bodyPr/>
        <a:lstStyle/>
        <a:p>
          <a:r>
            <a:rPr lang="hu-HU" dirty="0" smtClean="0"/>
            <a:t>1. Pillér</a:t>
          </a:r>
        </a:p>
        <a:p>
          <a:r>
            <a:rPr lang="hu-HU" dirty="0" smtClean="0"/>
            <a:t>Kiváló Tudomány</a:t>
          </a:r>
          <a:endParaRPr lang="hu-HU" dirty="0"/>
        </a:p>
      </dgm:t>
    </dgm:pt>
    <dgm:pt modelId="{5A916172-31EF-4667-A7F8-BCBD62CA235D}" type="parTrans" cxnId="{54E1B99B-F8F7-4A36-9D57-6479E9920B29}">
      <dgm:prSet/>
      <dgm:spPr/>
      <dgm:t>
        <a:bodyPr/>
        <a:lstStyle/>
        <a:p>
          <a:endParaRPr lang="hu-HU"/>
        </a:p>
      </dgm:t>
    </dgm:pt>
    <dgm:pt modelId="{5E6345DA-F20A-4220-99D2-9537BE6DC598}" type="sibTrans" cxnId="{54E1B99B-F8F7-4A36-9D57-6479E9920B29}">
      <dgm:prSet/>
      <dgm:spPr/>
      <dgm:t>
        <a:bodyPr/>
        <a:lstStyle/>
        <a:p>
          <a:endParaRPr lang="hu-HU"/>
        </a:p>
      </dgm:t>
    </dgm:pt>
    <dgm:pt modelId="{D4560913-054C-4E00-B462-573032674FCC}">
      <dgm:prSet phldrT="[Szöveg]"/>
      <dgm:spPr/>
      <dgm:t>
        <a:bodyPr/>
        <a:lstStyle/>
        <a:p>
          <a:r>
            <a:rPr lang="hu-HU" dirty="0" smtClean="0"/>
            <a:t>Európai Kutatási Tanács</a:t>
          </a:r>
          <a:endParaRPr lang="hu-HU" dirty="0"/>
        </a:p>
      </dgm:t>
    </dgm:pt>
    <dgm:pt modelId="{F986D260-A05D-475C-A89B-DE3F8AB689D7}" type="parTrans" cxnId="{46F314CE-D7B4-4F1F-A20A-A8C5CA372CDA}">
      <dgm:prSet/>
      <dgm:spPr/>
      <dgm:t>
        <a:bodyPr/>
        <a:lstStyle/>
        <a:p>
          <a:endParaRPr lang="hu-HU"/>
        </a:p>
      </dgm:t>
    </dgm:pt>
    <dgm:pt modelId="{AAA25586-3B42-41D3-A671-AF28F220F573}" type="sibTrans" cxnId="{46F314CE-D7B4-4F1F-A20A-A8C5CA372CDA}">
      <dgm:prSet/>
      <dgm:spPr/>
      <dgm:t>
        <a:bodyPr/>
        <a:lstStyle/>
        <a:p>
          <a:endParaRPr lang="hu-HU"/>
        </a:p>
      </dgm:t>
    </dgm:pt>
    <dgm:pt modelId="{B28A8743-07C6-42BC-8DF5-83C98FC38A30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Kutatási infrastruktúrák </a:t>
          </a:r>
          <a:endParaRPr lang="hu-HU" dirty="0">
            <a:solidFill>
              <a:schemeClr val="bg1"/>
            </a:solidFill>
          </a:endParaRPr>
        </a:p>
      </dgm:t>
    </dgm:pt>
    <dgm:pt modelId="{02DAC390-4F99-4E7F-8BA4-D7DE30AC6C58}" type="parTrans" cxnId="{3AEF4CCF-C14F-4FA9-ABEB-13070D0CA6E3}">
      <dgm:prSet/>
      <dgm:spPr/>
      <dgm:t>
        <a:bodyPr/>
        <a:lstStyle/>
        <a:p>
          <a:endParaRPr lang="hu-HU"/>
        </a:p>
      </dgm:t>
    </dgm:pt>
    <dgm:pt modelId="{FB9DE4A7-8EEF-431E-8AFE-8E6CF4519213}" type="sibTrans" cxnId="{3AEF4CCF-C14F-4FA9-ABEB-13070D0CA6E3}">
      <dgm:prSet/>
      <dgm:spPr/>
      <dgm:t>
        <a:bodyPr/>
        <a:lstStyle/>
        <a:p>
          <a:endParaRPr lang="hu-HU"/>
        </a:p>
      </dgm:t>
    </dgm:pt>
    <dgm:pt modelId="{D8F45F2A-B705-461A-B2D3-E7835B52AE9D}">
      <dgm:prSet phldrT="[Szöveg]"/>
      <dgm:spPr/>
      <dgm:t>
        <a:bodyPr/>
        <a:lstStyle/>
        <a:p>
          <a:r>
            <a:rPr lang="hu-HU" dirty="0" smtClean="0"/>
            <a:t>2. Pillér</a:t>
          </a:r>
        </a:p>
        <a:p>
          <a:r>
            <a:rPr lang="hu-HU" dirty="0" smtClean="0"/>
            <a:t>Globális kihívások és az európai ipar versenyképessége</a:t>
          </a:r>
          <a:endParaRPr lang="hu-HU" dirty="0"/>
        </a:p>
      </dgm:t>
    </dgm:pt>
    <dgm:pt modelId="{ED62ED1A-02AA-4161-9FAA-1C7C4A223B56}" type="parTrans" cxnId="{EA238215-5673-4D1F-ABDB-19225E3C28FA}">
      <dgm:prSet/>
      <dgm:spPr/>
      <dgm:t>
        <a:bodyPr/>
        <a:lstStyle/>
        <a:p>
          <a:endParaRPr lang="hu-HU"/>
        </a:p>
      </dgm:t>
    </dgm:pt>
    <dgm:pt modelId="{5AF4CC1D-905C-48ED-BCDD-7F67B84D8C7C}" type="sibTrans" cxnId="{EA238215-5673-4D1F-ABDB-19225E3C28FA}">
      <dgm:prSet/>
      <dgm:spPr/>
      <dgm:t>
        <a:bodyPr/>
        <a:lstStyle/>
        <a:p>
          <a:endParaRPr lang="hu-HU"/>
        </a:p>
      </dgm:t>
    </dgm:pt>
    <dgm:pt modelId="{A5F414D0-077F-49F2-9C6F-00C9E0023826}">
      <dgm:prSet phldrT="[Szöveg]"/>
      <dgm:spPr/>
      <dgm:t>
        <a:bodyPr/>
        <a:lstStyle/>
        <a:p>
          <a:pPr algn="l"/>
          <a:r>
            <a:rPr lang="hu-HU" dirty="0" smtClean="0"/>
            <a:t>- Egészségügy</a:t>
          </a:r>
        </a:p>
        <a:p>
          <a:pPr algn="l"/>
          <a:r>
            <a:rPr lang="hu-HU" dirty="0" smtClean="0"/>
            <a:t>- Kultúra, kreativitás és befogadó társadalom</a:t>
          </a:r>
        </a:p>
        <a:p>
          <a:pPr algn="l"/>
          <a:r>
            <a:rPr lang="hu-HU" dirty="0" smtClean="0"/>
            <a:t>- A társadalmat szolgáló polgári biztonság</a:t>
          </a:r>
        </a:p>
        <a:p>
          <a:pPr algn="l"/>
          <a:r>
            <a:rPr lang="hu-HU" dirty="0" smtClean="0"/>
            <a:t>- Digitális gazdaság, ipar és világűr</a:t>
          </a:r>
        </a:p>
        <a:p>
          <a:pPr algn="l"/>
          <a:r>
            <a:rPr lang="hu-HU" dirty="0" smtClean="0"/>
            <a:t>- Éghajlat, energia és mobilitás</a:t>
          </a:r>
        </a:p>
        <a:p>
          <a:pPr algn="l"/>
          <a:r>
            <a:rPr lang="hu-HU" dirty="0" smtClean="0"/>
            <a:t>- Élelmiszerek, </a:t>
          </a:r>
          <a:r>
            <a:rPr lang="hu-HU" dirty="0" err="1" smtClean="0"/>
            <a:t>biogazdaság</a:t>
          </a:r>
          <a:r>
            <a:rPr lang="hu-HU" dirty="0" smtClean="0"/>
            <a:t>, természeti erőforrások és környezet</a:t>
          </a:r>
          <a:endParaRPr lang="hu-HU" dirty="0"/>
        </a:p>
      </dgm:t>
    </dgm:pt>
    <dgm:pt modelId="{AA87CD13-4AAF-4022-BD27-4CFD042796E9}" type="parTrans" cxnId="{515E2C62-81B3-48A9-96C8-D1C55EE32280}">
      <dgm:prSet/>
      <dgm:spPr/>
      <dgm:t>
        <a:bodyPr/>
        <a:lstStyle/>
        <a:p>
          <a:endParaRPr lang="hu-HU"/>
        </a:p>
      </dgm:t>
    </dgm:pt>
    <dgm:pt modelId="{DC762ED3-7974-4BB7-9687-7B43F60ABDE9}" type="sibTrans" cxnId="{515E2C62-81B3-48A9-96C8-D1C55EE32280}">
      <dgm:prSet/>
      <dgm:spPr/>
      <dgm:t>
        <a:bodyPr/>
        <a:lstStyle/>
        <a:p>
          <a:endParaRPr lang="hu-HU"/>
        </a:p>
      </dgm:t>
    </dgm:pt>
    <dgm:pt modelId="{04BB88A2-28D5-46C5-98B7-AF29A2E0D0B3}">
      <dgm:prSet phldrT="[Szöveg]"/>
      <dgm:spPr/>
      <dgm:t>
        <a:bodyPr/>
        <a:lstStyle/>
        <a:p>
          <a:r>
            <a:rPr lang="hu-HU" dirty="0" smtClean="0"/>
            <a:t>Közös kutatóközpont</a:t>
          </a:r>
          <a:endParaRPr lang="hu-HU" dirty="0"/>
        </a:p>
      </dgm:t>
    </dgm:pt>
    <dgm:pt modelId="{91996DA3-452A-42B8-91EB-EE76C5904A30}" type="parTrans" cxnId="{70504490-F446-424E-AED9-44644CE267ED}">
      <dgm:prSet/>
      <dgm:spPr/>
      <dgm:t>
        <a:bodyPr/>
        <a:lstStyle/>
        <a:p>
          <a:endParaRPr lang="hu-HU"/>
        </a:p>
      </dgm:t>
    </dgm:pt>
    <dgm:pt modelId="{0068C48C-EAEC-4231-AA2B-CADC7794C8F1}" type="sibTrans" cxnId="{70504490-F446-424E-AED9-44644CE267ED}">
      <dgm:prSet/>
      <dgm:spPr/>
      <dgm:t>
        <a:bodyPr/>
        <a:lstStyle/>
        <a:p>
          <a:endParaRPr lang="hu-HU"/>
        </a:p>
      </dgm:t>
    </dgm:pt>
    <dgm:pt modelId="{A321A3BB-D660-47B0-9B5C-8F88218F4032}">
      <dgm:prSet phldrT="[Szöveg]"/>
      <dgm:spPr/>
      <dgm:t>
        <a:bodyPr/>
        <a:lstStyle/>
        <a:p>
          <a:r>
            <a:rPr lang="hu-HU" dirty="0" smtClean="0"/>
            <a:t>3. Pillér</a:t>
          </a:r>
        </a:p>
        <a:p>
          <a:r>
            <a:rPr lang="hu-HU" dirty="0" smtClean="0"/>
            <a:t>Innovatív Európa</a:t>
          </a:r>
          <a:endParaRPr lang="hu-HU" dirty="0"/>
        </a:p>
      </dgm:t>
    </dgm:pt>
    <dgm:pt modelId="{E5957B38-888D-4DB1-B607-82378FF8C8A9}" type="parTrans" cxnId="{2F7F96FC-D7EC-4520-B906-13A2AF6E2126}">
      <dgm:prSet/>
      <dgm:spPr/>
      <dgm:t>
        <a:bodyPr/>
        <a:lstStyle/>
        <a:p>
          <a:endParaRPr lang="hu-HU"/>
        </a:p>
      </dgm:t>
    </dgm:pt>
    <dgm:pt modelId="{FB7DF042-BCE3-4B72-AC96-3ED899D1B2C0}" type="sibTrans" cxnId="{2F7F96FC-D7EC-4520-B906-13A2AF6E2126}">
      <dgm:prSet/>
      <dgm:spPr/>
      <dgm:t>
        <a:bodyPr/>
        <a:lstStyle/>
        <a:p>
          <a:endParaRPr lang="hu-HU"/>
        </a:p>
      </dgm:t>
    </dgm:pt>
    <dgm:pt modelId="{F94D9B86-02A0-4C7E-B6B6-E9B5BF970CCB}">
      <dgm:prSet phldrT="[Szöveg]"/>
      <dgm:spPr/>
      <dgm:t>
        <a:bodyPr/>
        <a:lstStyle/>
        <a:p>
          <a:r>
            <a:rPr lang="hu-HU" dirty="0" smtClean="0"/>
            <a:t>Európai innovációs ökoszisztémák</a:t>
          </a:r>
          <a:endParaRPr lang="hu-HU" dirty="0"/>
        </a:p>
      </dgm:t>
    </dgm:pt>
    <dgm:pt modelId="{DC04D5BB-32D0-4A12-AD02-A738435C4675}" type="parTrans" cxnId="{E8091E95-EB32-4D3B-B99E-4DBF1664DA44}">
      <dgm:prSet/>
      <dgm:spPr/>
      <dgm:t>
        <a:bodyPr/>
        <a:lstStyle/>
        <a:p>
          <a:endParaRPr lang="hu-HU"/>
        </a:p>
      </dgm:t>
    </dgm:pt>
    <dgm:pt modelId="{61CD9AA9-C6F7-4E04-B40E-D54AE187FAC9}" type="sibTrans" cxnId="{E8091E95-EB32-4D3B-B99E-4DBF1664DA44}">
      <dgm:prSet/>
      <dgm:spPr/>
      <dgm:t>
        <a:bodyPr/>
        <a:lstStyle/>
        <a:p>
          <a:endParaRPr lang="hu-HU"/>
        </a:p>
      </dgm:t>
    </dgm:pt>
    <dgm:pt modelId="{7FE20F7D-8526-40FC-92D4-5C60ACC13FB6}">
      <dgm:prSet phldrT="[Szöveg]"/>
      <dgm:spPr/>
      <dgm:t>
        <a:bodyPr/>
        <a:lstStyle/>
        <a:p>
          <a:r>
            <a:rPr lang="hu-HU" dirty="0" smtClean="0"/>
            <a:t>Európai  Innovációs és Technológiai Intézet</a:t>
          </a:r>
          <a:endParaRPr lang="hu-HU" dirty="0"/>
        </a:p>
      </dgm:t>
    </dgm:pt>
    <dgm:pt modelId="{ED67E59D-F4AD-4C37-9C19-78FD3BD926CA}" type="parTrans" cxnId="{C18B3A66-7DB4-4C61-8AF6-6110B75D2B46}">
      <dgm:prSet/>
      <dgm:spPr/>
      <dgm:t>
        <a:bodyPr/>
        <a:lstStyle/>
        <a:p>
          <a:endParaRPr lang="hu-HU"/>
        </a:p>
      </dgm:t>
    </dgm:pt>
    <dgm:pt modelId="{D346D237-20C1-4469-9FF4-4C5255D19703}" type="sibTrans" cxnId="{C18B3A66-7DB4-4C61-8AF6-6110B75D2B46}">
      <dgm:prSet/>
      <dgm:spPr/>
      <dgm:t>
        <a:bodyPr/>
        <a:lstStyle/>
        <a:p>
          <a:endParaRPr lang="hu-HU"/>
        </a:p>
      </dgm:t>
    </dgm:pt>
    <dgm:pt modelId="{CF6F6680-6466-4922-8435-7B8E25188F4A}">
      <dgm:prSet/>
      <dgm:spPr/>
      <dgm:t>
        <a:bodyPr/>
        <a:lstStyle/>
        <a:p>
          <a:r>
            <a:rPr lang="hu-HU" smtClean="0"/>
            <a:t>Marie</a:t>
          </a:r>
          <a:r>
            <a:rPr lang="hu-HU" smtClean="0">
              <a:solidFill>
                <a:schemeClr val="bg1"/>
              </a:solidFill>
            </a:rPr>
            <a:t> Skłodowska-Curie </a:t>
          </a:r>
          <a:endParaRPr lang="hu-HU" dirty="0">
            <a:solidFill>
              <a:schemeClr val="bg1"/>
            </a:solidFill>
          </a:endParaRPr>
        </a:p>
      </dgm:t>
    </dgm:pt>
    <dgm:pt modelId="{91A231AD-15EB-422E-8D85-3F2C91142D20}" type="parTrans" cxnId="{5DBEAF4B-4924-4AB5-942F-1C597BBF512A}">
      <dgm:prSet/>
      <dgm:spPr/>
      <dgm:t>
        <a:bodyPr/>
        <a:lstStyle/>
        <a:p>
          <a:endParaRPr lang="hu-HU"/>
        </a:p>
      </dgm:t>
    </dgm:pt>
    <dgm:pt modelId="{FC74763D-7732-4FCB-B61D-BD2723FBF0E4}" type="sibTrans" cxnId="{5DBEAF4B-4924-4AB5-942F-1C597BBF512A}">
      <dgm:prSet/>
      <dgm:spPr/>
      <dgm:t>
        <a:bodyPr/>
        <a:lstStyle/>
        <a:p>
          <a:endParaRPr lang="hu-HU"/>
        </a:p>
      </dgm:t>
    </dgm:pt>
    <dgm:pt modelId="{EC00EC5D-A6F3-4D09-8FB3-308D52F18F3F}">
      <dgm:prSet/>
      <dgm:spPr/>
      <dgm:t>
        <a:bodyPr/>
        <a:lstStyle/>
        <a:p>
          <a:r>
            <a:rPr lang="hu-HU" dirty="0" smtClean="0"/>
            <a:t>Európai Innovációs Tanács</a:t>
          </a:r>
          <a:endParaRPr lang="hu-HU" dirty="0"/>
        </a:p>
      </dgm:t>
    </dgm:pt>
    <dgm:pt modelId="{22AE3116-7E2D-4560-825A-A92AEB88BA5E}" type="parTrans" cxnId="{3EF85E72-4B28-4156-8E81-ABE5454B971F}">
      <dgm:prSet/>
      <dgm:spPr/>
      <dgm:t>
        <a:bodyPr/>
        <a:lstStyle/>
        <a:p>
          <a:endParaRPr lang="hu-HU"/>
        </a:p>
      </dgm:t>
    </dgm:pt>
    <dgm:pt modelId="{207533FD-DB49-4A9F-A223-EE8370A13C53}" type="sibTrans" cxnId="{3EF85E72-4B28-4156-8E81-ABE5454B971F}">
      <dgm:prSet/>
      <dgm:spPr/>
      <dgm:t>
        <a:bodyPr/>
        <a:lstStyle/>
        <a:p>
          <a:endParaRPr lang="hu-HU"/>
        </a:p>
      </dgm:t>
    </dgm:pt>
    <dgm:pt modelId="{DBF48A18-0CD0-42FF-91D4-1C8C73936985}" type="pres">
      <dgm:prSet presAssocID="{BB7D9032-CB43-4D22-8DE9-F020D7D4D8C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2285B82-15D4-4014-9CB2-CC94155256FF}" type="pres">
      <dgm:prSet presAssocID="{F4A4165C-F20A-4C67-88D8-9296E7A08B2C}" presName="compNode" presStyleCnt="0"/>
      <dgm:spPr/>
    </dgm:pt>
    <dgm:pt modelId="{C10913D6-800C-4A0B-8D6A-362CCA5DD418}" type="pres">
      <dgm:prSet presAssocID="{F4A4165C-F20A-4C67-88D8-9296E7A08B2C}" presName="aNode" presStyleLbl="bgShp" presStyleIdx="0" presStyleCnt="3"/>
      <dgm:spPr/>
      <dgm:t>
        <a:bodyPr/>
        <a:lstStyle/>
        <a:p>
          <a:endParaRPr lang="hu-HU"/>
        </a:p>
      </dgm:t>
    </dgm:pt>
    <dgm:pt modelId="{98FF5DD3-B313-4BB7-94BD-5CE15AB01B0E}" type="pres">
      <dgm:prSet presAssocID="{F4A4165C-F20A-4C67-88D8-9296E7A08B2C}" presName="textNode" presStyleLbl="bgShp" presStyleIdx="0" presStyleCnt="3"/>
      <dgm:spPr/>
      <dgm:t>
        <a:bodyPr/>
        <a:lstStyle/>
        <a:p>
          <a:endParaRPr lang="hu-HU"/>
        </a:p>
      </dgm:t>
    </dgm:pt>
    <dgm:pt modelId="{F311FE8D-6423-41BB-9BAF-0F80002FB943}" type="pres">
      <dgm:prSet presAssocID="{F4A4165C-F20A-4C67-88D8-9296E7A08B2C}" presName="compChildNode" presStyleCnt="0"/>
      <dgm:spPr/>
    </dgm:pt>
    <dgm:pt modelId="{E6DC5F1A-D52A-48A8-AB75-B6257BD46874}" type="pres">
      <dgm:prSet presAssocID="{F4A4165C-F20A-4C67-88D8-9296E7A08B2C}" presName="theInnerList" presStyleCnt="0"/>
      <dgm:spPr/>
    </dgm:pt>
    <dgm:pt modelId="{4322FA96-89C5-498B-996E-3DEA90E3BE6E}" type="pres">
      <dgm:prSet presAssocID="{D4560913-054C-4E00-B462-573032674FCC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4257BA-6B93-438F-9F9B-2419241007E7}" type="pres">
      <dgm:prSet presAssocID="{D4560913-054C-4E00-B462-573032674FCC}" presName="aSpace2" presStyleCnt="0"/>
      <dgm:spPr/>
    </dgm:pt>
    <dgm:pt modelId="{5D097764-F9AB-400B-9A2B-4BEFD20618F4}" type="pres">
      <dgm:prSet presAssocID="{CF6F6680-6466-4922-8435-7B8E25188F4A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718EA8-163B-4ACB-A1FA-43E74D4E974D}" type="pres">
      <dgm:prSet presAssocID="{CF6F6680-6466-4922-8435-7B8E25188F4A}" presName="aSpace2" presStyleCnt="0"/>
      <dgm:spPr/>
    </dgm:pt>
    <dgm:pt modelId="{F7DD42DA-1D73-4CFC-B19A-B2CF0B84AAF2}" type="pres">
      <dgm:prSet presAssocID="{B28A8743-07C6-42BC-8DF5-83C98FC38A3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26D140-90BC-4585-B604-4A61EE14C064}" type="pres">
      <dgm:prSet presAssocID="{F4A4165C-F20A-4C67-88D8-9296E7A08B2C}" presName="aSpace" presStyleCnt="0"/>
      <dgm:spPr/>
    </dgm:pt>
    <dgm:pt modelId="{67991869-04F2-4A57-AEFA-3EC2755D8E22}" type="pres">
      <dgm:prSet presAssocID="{D8F45F2A-B705-461A-B2D3-E7835B52AE9D}" presName="compNode" presStyleCnt="0"/>
      <dgm:spPr/>
    </dgm:pt>
    <dgm:pt modelId="{98488940-E4AA-498C-B409-03906CD4788C}" type="pres">
      <dgm:prSet presAssocID="{D8F45F2A-B705-461A-B2D3-E7835B52AE9D}" presName="aNode" presStyleLbl="bgShp" presStyleIdx="1" presStyleCnt="3"/>
      <dgm:spPr/>
      <dgm:t>
        <a:bodyPr/>
        <a:lstStyle/>
        <a:p>
          <a:endParaRPr lang="hu-HU"/>
        </a:p>
      </dgm:t>
    </dgm:pt>
    <dgm:pt modelId="{0F693A87-F830-45F9-97BB-C1B235A8502D}" type="pres">
      <dgm:prSet presAssocID="{D8F45F2A-B705-461A-B2D3-E7835B52AE9D}" presName="textNode" presStyleLbl="bgShp" presStyleIdx="1" presStyleCnt="3"/>
      <dgm:spPr/>
      <dgm:t>
        <a:bodyPr/>
        <a:lstStyle/>
        <a:p>
          <a:endParaRPr lang="hu-HU"/>
        </a:p>
      </dgm:t>
    </dgm:pt>
    <dgm:pt modelId="{D9342BCA-7F51-457B-A30C-9C391E0A7282}" type="pres">
      <dgm:prSet presAssocID="{D8F45F2A-B705-461A-B2D3-E7835B52AE9D}" presName="compChildNode" presStyleCnt="0"/>
      <dgm:spPr/>
    </dgm:pt>
    <dgm:pt modelId="{EAF57129-7D6A-403D-B5DB-7E79E7D6C94B}" type="pres">
      <dgm:prSet presAssocID="{D8F45F2A-B705-461A-B2D3-E7835B52AE9D}" presName="theInnerList" presStyleCnt="0"/>
      <dgm:spPr/>
    </dgm:pt>
    <dgm:pt modelId="{2817939E-2DCC-4D93-9D1A-C2C267B26B67}" type="pres">
      <dgm:prSet presAssocID="{A5F414D0-077F-49F2-9C6F-00C9E0023826}" presName="childNode" presStyleLbl="node1" presStyleIdx="3" presStyleCnt="8" custScaleY="6319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820CBD-52E4-4162-AF50-41DCB9317C73}" type="pres">
      <dgm:prSet presAssocID="{A5F414D0-077F-49F2-9C6F-00C9E0023826}" presName="aSpace2" presStyleCnt="0"/>
      <dgm:spPr/>
    </dgm:pt>
    <dgm:pt modelId="{658BB51A-0A3D-4142-9741-8AFC0B3280C4}" type="pres">
      <dgm:prSet presAssocID="{04BB88A2-28D5-46C5-98B7-AF29A2E0D0B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B2C7B-D423-4D80-A9F8-74C0863A8892}" type="pres">
      <dgm:prSet presAssocID="{D8F45F2A-B705-461A-B2D3-E7835B52AE9D}" presName="aSpace" presStyleCnt="0"/>
      <dgm:spPr/>
    </dgm:pt>
    <dgm:pt modelId="{5ED12742-1B7E-401B-B7C6-D3C94DB21B5D}" type="pres">
      <dgm:prSet presAssocID="{A321A3BB-D660-47B0-9B5C-8F88218F4032}" presName="compNode" presStyleCnt="0"/>
      <dgm:spPr/>
    </dgm:pt>
    <dgm:pt modelId="{C224A223-01A2-4681-96DE-CAF798BE2A5E}" type="pres">
      <dgm:prSet presAssocID="{A321A3BB-D660-47B0-9B5C-8F88218F4032}" presName="aNode" presStyleLbl="bgShp" presStyleIdx="2" presStyleCnt="3"/>
      <dgm:spPr/>
      <dgm:t>
        <a:bodyPr/>
        <a:lstStyle/>
        <a:p>
          <a:endParaRPr lang="hu-HU"/>
        </a:p>
      </dgm:t>
    </dgm:pt>
    <dgm:pt modelId="{C0650232-1366-4521-B6AD-753081AEE35E}" type="pres">
      <dgm:prSet presAssocID="{A321A3BB-D660-47B0-9B5C-8F88218F4032}" presName="textNode" presStyleLbl="bgShp" presStyleIdx="2" presStyleCnt="3"/>
      <dgm:spPr/>
      <dgm:t>
        <a:bodyPr/>
        <a:lstStyle/>
        <a:p>
          <a:endParaRPr lang="hu-HU"/>
        </a:p>
      </dgm:t>
    </dgm:pt>
    <dgm:pt modelId="{0C291157-CA8B-401D-B41B-7F7F08107DA0}" type="pres">
      <dgm:prSet presAssocID="{A321A3BB-D660-47B0-9B5C-8F88218F4032}" presName="compChildNode" presStyleCnt="0"/>
      <dgm:spPr/>
    </dgm:pt>
    <dgm:pt modelId="{02E23980-7DD4-4804-B599-EC3AD6F2FB69}" type="pres">
      <dgm:prSet presAssocID="{A321A3BB-D660-47B0-9B5C-8F88218F4032}" presName="theInnerList" presStyleCnt="0"/>
      <dgm:spPr/>
    </dgm:pt>
    <dgm:pt modelId="{C5FFAB06-2E67-43D8-8785-493F91D87D60}" type="pres">
      <dgm:prSet presAssocID="{EC00EC5D-A6F3-4D09-8FB3-308D52F18F3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862601-4581-4361-B192-C2E6FF15A64F}" type="pres">
      <dgm:prSet presAssocID="{EC00EC5D-A6F3-4D09-8FB3-308D52F18F3F}" presName="aSpace2" presStyleCnt="0"/>
      <dgm:spPr/>
    </dgm:pt>
    <dgm:pt modelId="{7F860A58-18E8-4656-899B-6EB185F707C5}" type="pres">
      <dgm:prSet presAssocID="{F94D9B86-02A0-4C7E-B6B6-E9B5BF970CC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325E8C-1CE4-466E-87E5-7C14B95D4C73}" type="pres">
      <dgm:prSet presAssocID="{F94D9B86-02A0-4C7E-B6B6-E9B5BF970CCB}" presName="aSpace2" presStyleCnt="0"/>
      <dgm:spPr/>
    </dgm:pt>
    <dgm:pt modelId="{61A80CD8-5790-4A32-B6DD-C7A4F9AF5470}" type="pres">
      <dgm:prSet presAssocID="{7FE20F7D-8526-40FC-92D4-5C60ACC13FB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D25EF12-54BD-46F9-A4D4-61A0C766A73B}" type="presOf" srcId="{D8F45F2A-B705-461A-B2D3-E7835B52AE9D}" destId="{0F693A87-F830-45F9-97BB-C1B235A8502D}" srcOrd="1" destOrd="0" presId="urn:microsoft.com/office/officeart/2005/8/layout/lProcess2"/>
    <dgm:cxn modelId="{F10BAAC2-3448-44B8-9262-DF817607BC30}" type="presOf" srcId="{A321A3BB-D660-47B0-9B5C-8F88218F4032}" destId="{C0650232-1366-4521-B6AD-753081AEE35E}" srcOrd="1" destOrd="0" presId="urn:microsoft.com/office/officeart/2005/8/layout/lProcess2"/>
    <dgm:cxn modelId="{5DBEAF4B-4924-4AB5-942F-1C597BBF512A}" srcId="{F4A4165C-F20A-4C67-88D8-9296E7A08B2C}" destId="{CF6F6680-6466-4922-8435-7B8E25188F4A}" srcOrd="1" destOrd="0" parTransId="{91A231AD-15EB-422E-8D85-3F2C91142D20}" sibTransId="{FC74763D-7732-4FCB-B61D-BD2723FBF0E4}"/>
    <dgm:cxn modelId="{FC193094-2E7C-473E-97B2-87CD95713E17}" type="presOf" srcId="{CF6F6680-6466-4922-8435-7B8E25188F4A}" destId="{5D097764-F9AB-400B-9A2B-4BEFD20618F4}" srcOrd="0" destOrd="0" presId="urn:microsoft.com/office/officeart/2005/8/layout/lProcess2"/>
    <dgm:cxn modelId="{70504490-F446-424E-AED9-44644CE267ED}" srcId="{D8F45F2A-B705-461A-B2D3-E7835B52AE9D}" destId="{04BB88A2-28D5-46C5-98B7-AF29A2E0D0B3}" srcOrd="1" destOrd="0" parTransId="{91996DA3-452A-42B8-91EB-EE76C5904A30}" sibTransId="{0068C48C-EAEC-4231-AA2B-CADC7794C8F1}"/>
    <dgm:cxn modelId="{C18B3A66-7DB4-4C61-8AF6-6110B75D2B46}" srcId="{A321A3BB-D660-47B0-9B5C-8F88218F4032}" destId="{7FE20F7D-8526-40FC-92D4-5C60ACC13FB6}" srcOrd="2" destOrd="0" parTransId="{ED67E59D-F4AD-4C37-9C19-78FD3BD926CA}" sibTransId="{D346D237-20C1-4469-9FF4-4C5255D19703}"/>
    <dgm:cxn modelId="{2F7F96FC-D7EC-4520-B906-13A2AF6E2126}" srcId="{BB7D9032-CB43-4D22-8DE9-F020D7D4D8C8}" destId="{A321A3BB-D660-47B0-9B5C-8F88218F4032}" srcOrd="2" destOrd="0" parTransId="{E5957B38-888D-4DB1-B607-82378FF8C8A9}" sibTransId="{FB7DF042-BCE3-4B72-AC96-3ED899D1B2C0}"/>
    <dgm:cxn modelId="{515E2C62-81B3-48A9-96C8-D1C55EE32280}" srcId="{D8F45F2A-B705-461A-B2D3-E7835B52AE9D}" destId="{A5F414D0-077F-49F2-9C6F-00C9E0023826}" srcOrd="0" destOrd="0" parTransId="{AA87CD13-4AAF-4022-BD27-4CFD042796E9}" sibTransId="{DC762ED3-7974-4BB7-9687-7B43F60ABDE9}"/>
    <dgm:cxn modelId="{E8091E95-EB32-4D3B-B99E-4DBF1664DA44}" srcId="{A321A3BB-D660-47B0-9B5C-8F88218F4032}" destId="{F94D9B86-02A0-4C7E-B6B6-E9B5BF970CCB}" srcOrd="1" destOrd="0" parTransId="{DC04D5BB-32D0-4A12-AD02-A738435C4675}" sibTransId="{61CD9AA9-C6F7-4E04-B40E-D54AE187FAC9}"/>
    <dgm:cxn modelId="{D95F1C42-6859-4B31-8676-406CECBA4830}" type="presOf" srcId="{A321A3BB-D660-47B0-9B5C-8F88218F4032}" destId="{C224A223-01A2-4681-96DE-CAF798BE2A5E}" srcOrd="0" destOrd="0" presId="urn:microsoft.com/office/officeart/2005/8/layout/lProcess2"/>
    <dgm:cxn modelId="{54E1B99B-F8F7-4A36-9D57-6479E9920B29}" srcId="{BB7D9032-CB43-4D22-8DE9-F020D7D4D8C8}" destId="{F4A4165C-F20A-4C67-88D8-9296E7A08B2C}" srcOrd="0" destOrd="0" parTransId="{5A916172-31EF-4667-A7F8-BCBD62CA235D}" sibTransId="{5E6345DA-F20A-4220-99D2-9537BE6DC598}"/>
    <dgm:cxn modelId="{03559C86-2E20-46CF-AFB1-CC112D7C0998}" type="presOf" srcId="{F4A4165C-F20A-4C67-88D8-9296E7A08B2C}" destId="{98FF5DD3-B313-4BB7-94BD-5CE15AB01B0E}" srcOrd="1" destOrd="0" presId="urn:microsoft.com/office/officeart/2005/8/layout/lProcess2"/>
    <dgm:cxn modelId="{3AEF4CCF-C14F-4FA9-ABEB-13070D0CA6E3}" srcId="{F4A4165C-F20A-4C67-88D8-9296E7A08B2C}" destId="{B28A8743-07C6-42BC-8DF5-83C98FC38A30}" srcOrd="2" destOrd="0" parTransId="{02DAC390-4F99-4E7F-8BA4-D7DE30AC6C58}" sibTransId="{FB9DE4A7-8EEF-431E-8AFE-8E6CF4519213}"/>
    <dgm:cxn modelId="{46F314CE-D7B4-4F1F-A20A-A8C5CA372CDA}" srcId="{F4A4165C-F20A-4C67-88D8-9296E7A08B2C}" destId="{D4560913-054C-4E00-B462-573032674FCC}" srcOrd="0" destOrd="0" parTransId="{F986D260-A05D-475C-A89B-DE3F8AB689D7}" sibTransId="{AAA25586-3B42-41D3-A671-AF28F220F573}"/>
    <dgm:cxn modelId="{EA238215-5673-4D1F-ABDB-19225E3C28FA}" srcId="{BB7D9032-CB43-4D22-8DE9-F020D7D4D8C8}" destId="{D8F45F2A-B705-461A-B2D3-E7835B52AE9D}" srcOrd="1" destOrd="0" parTransId="{ED62ED1A-02AA-4161-9FAA-1C7C4A223B56}" sibTransId="{5AF4CC1D-905C-48ED-BCDD-7F67B84D8C7C}"/>
    <dgm:cxn modelId="{3EF85E72-4B28-4156-8E81-ABE5454B971F}" srcId="{A321A3BB-D660-47B0-9B5C-8F88218F4032}" destId="{EC00EC5D-A6F3-4D09-8FB3-308D52F18F3F}" srcOrd="0" destOrd="0" parTransId="{22AE3116-7E2D-4560-825A-A92AEB88BA5E}" sibTransId="{207533FD-DB49-4A9F-A223-EE8370A13C53}"/>
    <dgm:cxn modelId="{6F8605EF-973B-4CAF-9194-A2E6914F57D6}" type="presOf" srcId="{F4A4165C-F20A-4C67-88D8-9296E7A08B2C}" destId="{C10913D6-800C-4A0B-8D6A-362CCA5DD418}" srcOrd="0" destOrd="0" presId="urn:microsoft.com/office/officeart/2005/8/layout/lProcess2"/>
    <dgm:cxn modelId="{E42CD2F4-B46F-4E6F-B449-F429FF760840}" type="presOf" srcId="{D4560913-054C-4E00-B462-573032674FCC}" destId="{4322FA96-89C5-498B-996E-3DEA90E3BE6E}" srcOrd="0" destOrd="0" presId="urn:microsoft.com/office/officeart/2005/8/layout/lProcess2"/>
    <dgm:cxn modelId="{9F5B132A-04BA-4D68-B94E-B2C0C684F781}" type="presOf" srcId="{BB7D9032-CB43-4D22-8DE9-F020D7D4D8C8}" destId="{DBF48A18-0CD0-42FF-91D4-1C8C73936985}" srcOrd="0" destOrd="0" presId="urn:microsoft.com/office/officeart/2005/8/layout/lProcess2"/>
    <dgm:cxn modelId="{A47C6216-491D-4F78-814C-62884E22039A}" type="presOf" srcId="{7FE20F7D-8526-40FC-92D4-5C60ACC13FB6}" destId="{61A80CD8-5790-4A32-B6DD-C7A4F9AF5470}" srcOrd="0" destOrd="0" presId="urn:microsoft.com/office/officeart/2005/8/layout/lProcess2"/>
    <dgm:cxn modelId="{C9B19238-0C47-403A-BDF1-0A14AA3FCD93}" type="presOf" srcId="{04BB88A2-28D5-46C5-98B7-AF29A2E0D0B3}" destId="{658BB51A-0A3D-4142-9741-8AFC0B3280C4}" srcOrd="0" destOrd="0" presId="urn:microsoft.com/office/officeart/2005/8/layout/lProcess2"/>
    <dgm:cxn modelId="{C9C8F46B-CF5D-42E3-8646-43B59A507C25}" type="presOf" srcId="{F94D9B86-02A0-4C7E-B6B6-E9B5BF970CCB}" destId="{7F860A58-18E8-4656-899B-6EB185F707C5}" srcOrd="0" destOrd="0" presId="urn:microsoft.com/office/officeart/2005/8/layout/lProcess2"/>
    <dgm:cxn modelId="{EC6C4DD1-CC13-4948-90D3-8842A7200718}" type="presOf" srcId="{D8F45F2A-B705-461A-B2D3-E7835B52AE9D}" destId="{98488940-E4AA-498C-B409-03906CD4788C}" srcOrd="0" destOrd="0" presId="urn:microsoft.com/office/officeart/2005/8/layout/lProcess2"/>
    <dgm:cxn modelId="{DF5364C0-EF98-46A6-B6F7-FA981F8BD9D5}" type="presOf" srcId="{B28A8743-07C6-42BC-8DF5-83C98FC38A30}" destId="{F7DD42DA-1D73-4CFC-B19A-B2CF0B84AAF2}" srcOrd="0" destOrd="0" presId="urn:microsoft.com/office/officeart/2005/8/layout/lProcess2"/>
    <dgm:cxn modelId="{D1A99E1E-C25C-4802-B713-26A2071571D3}" type="presOf" srcId="{A5F414D0-077F-49F2-9C6F-00C9E0023826}" destId="{2817939E-2DCC-4D93-9D1A-C2C267B26B67}" srcOrd="0" destOrd="0" presId="urn:microsoft.com/office/officeart/2005/8/layout/lProcess2"/>
    <dgm:cxn modelId="{4C6276EA-99FA-42DB-9C38-0356B829D06C}" type="presOf" srcId="{EC00EC5D-A6F3-4D09-8FB3-308D52F18F3F}" destId="{C5FFAB06-2E67-43D8-8785-493F91D87D60}" srcOrd="0" destOrd="0" presId="urn:microsoft.com/office/officeart/2005/8/layout/lProcess2"/>
    <dgm:cxn modelId="{08E71639-833D-4E41-8E10-8F31595C485D}" type="presParOf" srcId="{DBF48A18-0CD0-42FF-91D4-1C8C73936985}" destId="{D2285B82-15D4-4014-9CB2-CC94155256FF}" srcOrd="0" destOrd="0" presId="urn:microsoft.com/office/officeart/2005/8/layout/lProcess2"/>
    <dgm:cxn modelId="{DD8B2328-CED3-4B70-AFA9-FDD34814AA4B}" type="presParOf" srcId="{D2285B82-15D4-4014-9CB2-CC94155256FF}" destId="{C10913D6-800C-4A0B-8D6A-362CCA5DD418}" srcOrd="0" destOrd="0" presId="urn:microsoft.com/office/officeart/2005/8/layout/lProcess2"/>
    <dgm:cxn modelId="{907B24D2-B535-4572-B111-C29704EE0915}" type="presParOf" srcId="{D2285B82-15D4-4014-9CB2-CC94155256FF}" destId="{98FF5DD3-B313-4BB7-94BD-5CE15AB01B0E}" srcOrd="1" destOrd="0" presId="urn:microsoft.com/office/officeart/2005/8/layout/lProcess2"/>
    <dgm:cxn modelId="{1CE69A9A-0619-447F-BCBA-9AD92E8B3B96}" type="presParOf" srcId="{D2285B82-15D4-4014-9CB2-CC94155256FF}" destId="{F311FE8D-6423-41BB-9BAF-0F80002FB943}" srcOrd="2" destOrd="0" presId="urn:microsoft.com/office/officeart/2005/8/layout/lProcess2"/>
    <dgm:cxn modelId="{9B2473A0-DFEF-4F7A-9FF0-FCDBF5646AEA}" type="presParOf" srcId="{F311FE8D-6423-41BB-9BAF-0F80002FB943}" destId="{E6DC5F1A-D52A-48A8-AB75-B6257BD46874}" srcOrd="0" destOrd="0" presId="urn:microsoft.com/office/officeart/2005/8/layout/lProcess2"/>
    <dgm:cxn modelId="{A9A1380F-B178-4785-B764-0716DAAEA1E8}" type="presParOf" srcId="{E6DC5F1A-D52A-48A8-AB75-B6257BD46874}" destId="{4322FA96-89C5-498B-996E-3DEA90E3BE6E}" srcOrd="0" destOrd="0" presId="urn:microsoft.com/office/officeart/2005/8/layout/lProcess2"/>
    <dgm:cxn modelId="{2A76C4A2-5254-4998-B3BA-57BC7D2A06BE}" type="presParOf" srcId="{E6DC5F1A-D52A-48A8-AB75-B6257BD46874}" destId="{684257BA-6B93-438F-9F9B-2419241007E7}" srcOrd="1" destOrd="0" presId="urn:microsoft.com/office/officeart/2005/8/layout/lProcess2"/>
    <dgm:cxn modelId="{3765EF13-0A13-434D-9475-FB41345B9D47}" type="presParOf" srcId="{E6DC5F1A-D52A-48A8-AB75-B6257BD46874}" destId="{5D097764-F9AB-400B-9A2B-4BEFD20618F4}" srcOrd="2" destOrd="0" presId="urn:microsoft.com/office/officeart/2005/8/layout/lProcess2"/>
    <dgm:cxn modelId="{36C7F2AE-1189-477B-80BC-9E7FFB1208DC}" type="presParOf" srcId="{E6DC5F1A-D52A-48A8-AB75-B6257BD46874}" destId="{D3718EA8-163B-4ACB-A1FA-43E74D4E974D}" srcOrd="3" destOrd="0" presId="urn:microsoft.com/office/officeart/2005/8/layout/lProcess2"/>
    <dgm:cxn modelId="{7ED866B3-53B7-48D9-A414-4BD7CF7FB92F}" type="presParOf" srcId="{E6DC5F1A-D52A-48A8-AB75-B6257BD46874}" destId="{F7DD42DA-1D73-4CFC-B19A-B2CF0B84AAF2}" srcOrd="4" destOrd="0" presId="urn:microsoft.com/office/officeart/2005/8/layout/lProcess2"/>
    <dgm:cxn modelId="{A35B9795-186E-45A2-8582-12342329F4F7}" type="presParOf" srcId="{DBF48A18-0CD0-42FF-91D4-1C8C73936985}" destId="{AA26D140-90BC-4585-B604-4A61EE14C064}" srcOrd="1" destOrd="0" presId="urn:microsoft.com/office/officeart/2005/8/layout/lProcess2"/>
    <dgm:cxn modelId="{DF90F087-CEC5-4FF3-9D44-981E35F4A1B9}" type="presParOf" srcId="{DBF48A18-0CD0-42FF-91D4-1C8C73936985}" destId="{67991869-04F2-4A57-AEFA-3EC2755D8E22}" srcOrd="2" destOrd="0" presId="urn:microsoft.com/office/officeart/2005/8/layout/lProcess2"/>
    <dgm:cxn modelId="{E3928BF7-FBB8-402A-944D-7DFF5881A7A7}" type="presParOf" srcId="{67991869-04F2-4A57-AEFA-3EC2755D8E22}" destId="{98488940-E4AA-498C-B409-03906CD4788C}" srcOrd="0" destOrd="0" presId="urn:microsoft.com/office/officeart/2005/8/layout/lProcess2"/>
    <dgm:cxn modelId="{CCA7F9FC-CAC2-4C38-936D-D19E266166B3}" type="presParOf" srcId="{67991869-04F2-4A57-AEFA-3EC2755D8E22}" destId="{0F693A87-F830-45F9-97BB-C1B235A8502D}" srcOrd="1" destOrd="0" presId="urn:microsoft.com/office/officeart/2005/8/layout/lProcess2"/>
    <dgm:cxn modelId="{17F530E3-56FD-4422-99BE-3E32060A3E48}" type="presParOf" srcId="{67991869-04F2-4A57-AEFA-3EC2755D8E22}" destId="{D9342BCA-7F51-457B-A30C-9C391E0A7282}" srcOrd="2" destOrd="0" presId="urn:microsoft.com/office/officeart/2005/8/layout/lProcess2"/>
    <dgm:cxn modelId="{1BFD9733-DB85-4606-8E15-46CE8A8CEEA7}" type="presParOf" srcId="{D9342BCA-7F51-457B-A30C-9C391E0A7282}" destId="{EAF57129-7D6A-403D-B5DB-7E79E7D6C94B}" srcOrd="0" destOrd="0" presId="urn:microsoft.com/office/officeart/2005/8/layout/lProcess2"/>
    <dgm:cxn modelId="{1A19CA36-DEFA-46F4-B68A-89CBD29345E9}" type="presParOf" srcId="{EAF57129-7D6A-403D-B5DB-7E79E7D6C94B}" destId="{2817939E-2DCC-4D93-9D1A-C2C267B26B67}" srcOrd="0" destOrd="0" presId="urn:microsoft.com/office/officeart/2005/8/layout/lProcess2"/>
    <dgm:cxn modelId="{F100D4E8-EE38-491F-99AA-A6C1A365C36C}" type="presParOf" srcId="{EAF57129-7D6A-403D-B5DB-7E79E7D6C94B}" destId="{97820CBD-52E4-4162-AF50-41DCB9317C73}" srcOrd="1" destOrd="0" presId="urn:microsoft.com/office/officeart/2005/8/layout/lProcess2"/>
    <dgm:cxn modelId="{3DA54B66-1BB8-405B-9E7F-041FA56294EF}" type="presParOf" srcId="{EAF57129-7D6A-403D-B5DB-7E79E7D6C94B}" destId="{658BB51A-0A3D-4142-9741-8AFC0B3280C4}" srcOrd="2" destOrd="0" presId="urn:microsoft.com/office/officeart/2005/8/layout/lProcess2"/>
    <dgm:cxn modelId="{8EC63B5B-9637-43CA-AE72-3602E9ACE2FD}" type="presParOf" srcId="{DBF48A18-0CD0-42FF-91D4-1C8C73936985}" destId="{22EB2C7B-D423-4D80-A9F8-74C0863A8892}" srcOrd="3" destOrd="0" presId="urn:microsoft.com/office/officeart/2005/8/layout/lProcess2"/>
    <dgm:cxn modelId="{7B19354E-E1ED-4B8F-B1AA-D39E3F586B76}" type="presParOf" srcId="{DBF48A18-0CD0-42FF-91D4-1C8C73936985}" destId="{5ED12742-1B7E-401B-B7C6-D3C94DB21B5D}" srcOrd="4" destOrd="0" presId="urn:microsoft.com/office/officeart/2005/8/layout/lProcess2"/>
    <dgm:cxn modelId="{AC1CC2D7-52F0-48B5-9940-D57915171FFB}" type="presParOf" srcId="{5ED12742-1B7E-401B-B7C6-D3C94DB21B5D}" destId="{C224A223-01A2-4681-96DE-CAF798BE2A5E}" srcOrd="0" destOrd="0" presId="urn:microsoft.com/office/officeart/2005/8/layout/lProcess2"/>
    <dgm:cxn modelId="{D9AF9FEE-0BC5-428B-A0F5-629904A1222C}" type="presParOf" srcId="{5ED12742-1B7E-401B-B7C6-D3C94DB21B5D}" destId="{C0650232-1366-4521-B6AD-753081AEE35E}" srcOrd="1" destOrd="0" presId="urn:microsoft.com/office/officeart/2005/8/layout/lProcess2"/>
    <dgm:cxn modelId="{E03FEF6B-CB86-4B3C-96AD-2F76A108E8EC}" type="presParOf" srcId="{5ED12742-1B7E-401B-B7C6-D3C94DB21B5D}" destId="{0C291157-CA8B-401D-B41B-7F7F08107DA0}" srcOrd="2" destOrd="0" presId="urn:microsoft.com/office/officeart/2005/8/layout/lProcess2"/>
    <dgm:cxn modelId="{C1763A06-42E2-4DED-8172-C7493E56BC61}" type="presParOf" srcId="{0C291157-CA8B-401D-B41B-7F7F08107DA0}" destId="{02E23980-7DD4-4804-B599-EC3AD6F2FB69}" srcOrd="0" destOrd="0" presId="urn:microsoft.com/office/officeart/2005/8/layout/lProcess2"/>
    <dgm:cxn modelId="{674F497C-7B0E-477D-9CC7-994F78E59A9E}" type="presParOf" srcId="{02E23980-7DD4-4804-B599-EC3AD6F2FB69}" destId="{C5FFAB06-2E67-43D8-8785-493F91D87D60}" srcOrd="0" destOrd="0" presId="urn:microsoft.com/office/officeart/2005/8/layout/lProcess2"/>
    <dgm:cxn modelId="{5FF2D377-560D-4DF4-B4DF-682084E07CEF}" type="presParOf" srcId="{02E23980-7DD4-4804-B599-EC3AD6F2FB69}" destId="{47862601-4581-4361-B192-C2E6FF15A64F}" srcOrd="1" destOrd="0" presId="urn:microsoft.com/office/officeart/2005/8/layout/lProcess2"/>
    <dgm:cxn modelId="{C62DC3B1-5902-4E45-946D-EE1910E46054}" type="presParOf" srcId="{02E23980-7DD4-4804-B599-EC3AD6F2FB69}" destId="{7F860A58-18E8-4656-899B-6EB185F707C5}" srcOrd="2" destOrd="0" presId="urn:microsoft.com/office/officeart/2005/8/layout/lProcess2"/>
    <dgm:cxn modelId="{2C240E42-2FED-4ED7-8581-991B94FE16C0}" type="presParOf" srcId="{02E23980-7DD4-4804-B599-EC3AD6F2FB69}" destId="{DA325E8C-1CE4-466E-87E5-7C14B95D4C73}" srcOrd="3" destOrd="0" presId="urn:microsoft.com/office/officeart/2005/8/layout/lProcess2"/>
    <dgm:cxn modelId="{8F1F3938-4406-4CC0-B692-9C8F99E344E4}" type="presParOf" srcId="{02E23980-7DD4-4804-B599-EC3AD6F2FB69}" destId="{61A80CD8-5790-4A32-B6DD-C7A4F9AF547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209DF-EE8C-40D8-A374-DDF697C2BE4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E0608B7-D100-4428-9CC0-D967987CE8D6}">
      <dgm:prSet phldrT="[Szöveg]" custT="1"/>
      <dgm:spPr>
        <a:solidFill>
          <a:srgbClr val="B6D37A"/>
        </a:solidFill>
      </dgm:spPr>
      <dgm:t>
        <a:bodyPr/>
        <a:lstStyle/>
        <a:p>
          <a:r>
            <a:rPr lang="hu-HU" sz="2400" dirty="0" smtClean="0"/>
            <a:t>A részvétel bővítése és az Európai Kutatási Térség megerősítése</a:t>
          </a:r>
          <a:endParaRPr lang="hu-HU" sz="2400" dirty="0"/>
        </a:p>
      </dgm:t>
    </dgm:pt>
    <dgm:pt modelId="{9FC7BBFC-FA7A-41E4-875C-E4967001293A}" type="parTrans" cxnId="{70009FBB-258E-4D34-AAF0-EF254F66E364}">
      <dgm:prSet/>
      <dgm:spPr/>
      <dgm:t>
        <a:bodyPr/>
        <a:lstStyle/>
        <a:p>
          <a:endParaRPr lang="hu-HU"/>
        </a:p>
      </dgm:t>
    </dgm:pt>
    <dgm:pt modelId="{2CB798B0-0482-439B-8DE4-775C2729C913}" type="sibTrans" cxnId="{70009FBB-258E-4D34-AAF0-EF254F66E364}">
      <dgm:prSet/>
      <dgm:spPr/>
      <dgm:t>
        <a:bodyPr/>
        <a:lstStyle/>
        <a:p>
          <a:endParaRPr lang="hu-HU"/>
        </a:p>
      </dgm:t>
    </dgm:pt>
    <dgm:pt modelId="{C38EDF36-00D4-4178-B059-034EA6DB5984}">
      <dgm:prSet phldrT="[Szöveg]"/>
      <dgm:spPr>
        <a:solidFill>
          <a:srgbClr val="B6D37A"/>
        </a:solidFill>
      </dgm:spPr>
      <dgm:t>
        <a:bodyPr/>
        <a:lstStyle/>
        <a:p>
          <a:r>
            <a:rPr lang="hu-HU" dirty="0" smtClean="0"/>
            <a:t>A részvétel bővítése és a kiválóság terjesztése</a:t>
          </a:r>
          <a:endParaRPr lang="hu-HU" dirty="0"/>
        </a:p>
      </dgm:t>
    </dgm:pt>
    <dgm:pt modelId="{B0884E99-C72C-4F0B-9B0E-83F7A746F3CC}" type="parTrans" cxnId="{A3B930B1-3594-44F1-9032-5C45D2CE0816}">
      <dgm:prSet/>
      <dgm:spPr/>
      <dgm:t>
        <a:bodyPr/>
        <a:lstStyle/>
        <a:p>
          <a:endParaRPr lang="hu-HU"/>
        </a:p>
      </dgm:t>
    </dgm:pt>
    <dgm:pt modelId="{FD3A9AE2-FED0-4C80-B00F-6AC43A1ED74D}" type="sibTrans" cxnId="{A3B930B1-3594-44F1-9032-5C45D2CE0816}">
      <dgm:prSet/>
      <dgm:spPr/>
      <dgm:t>
        <a:bodyPr/>
        <a:lstStyle/>
        <a:p>
          <a:endParaRPr lang="hu-HU"/>
        </a:p>
      </dgm:t>
    </dgm:pt>
    <dgm:pt modelId="{00E45AA8-196D-4DBA-9D74-28093DB1237D}">
      <dgm:prSet phldrT="[Szöveg]"/>
      <dgm:spPr>
        <a:solidFill>
          <a:srgbClr val="B6D37A"/>
        </a:solidFill>
      </dgm:spPr>
      <dgm:t>
        <a:bodyPr/>
        <a:lstStyle/>
        <a:p>
          <a:r>
            <a:rPr lang="hu-HU" dirty="0" smtClean="0"/>
            <a:t>Az európai K+I rendszer megreformálása és megerősítése</a:t>
          </a:r>
          <a:endParaRPr lang="hu-HU" dirty="0"/>
        </a:p>
      </dgm:t>
    </dgm:pt>
    <dgm:pt modelId="{AD4724A7-39B2-44F1-8D9E-F581CE81F73E}" type="parTrans" cxnId="{376A6D45-6E31-4A0F-8311-4BB73F5A0B14}">
      <dgm:prSet/>
      <dgm:spPr/>
      <dgm:t>
        <a:bodyPr/>
        <a:lstStyle/>
        <a:p>
          <a:endParaRPr lang="hu-HU"/>
        </a:p>
      </dgm:t>
    </dgm:pt>
    <dgm:pt modelId="{26D5CD30-B5D1-4DFA-B861-F98335F34AC9}" type="sibTrans" cxnId="{376A6D45-6E31-4A0F-8311-4BB73F5A0B14}">
      <dgm:prSet/>
      <dgm:spPr/>
      <dgm:t>
        <a:bodyPr/>
        <a:lstStyle/>
        <a:p>
          <a:endParaRPr lang="hu-HU"/>
        </a:p>
      </dgm:t>
    </dgm:pt>
    <dgm:pt modelId="{A73DDC50-CFF4-4B60-84EE-538CB56DF9B8}" type="pres">
      <dgm:prSet presAssocID="{342209DF-EE8C-40D8-A374-DDF697C2BE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828CCB2-51E1-431D-857A-3BAFEDF1B929}" type="pres">
      <dgm:prSet presAssocID="{CE0608B7-D100-4428-9CC0-D967987CE8D6}" presName="roof" presStyleLbl="dkBgShp" presStyleIdx="0" presStyleCnt="2" custScaleY="233333" custLinFactNeighborX="190" custLinFactNeighborY="-4778"/>
      <dgm:spPr/>
      <dgm:t>
        <a:bodyPr/>
        <a:lstStyle/>
        <a:p>
          <a:endParaRPr lang="hu-HU"/>
        </a:p>
      </dgm:t>
    </dgm:pt>
    <dgm:pt modelId="{109D1972-1AFD-4217-ADB7-589A63DB1FF6}" type="pres">
      <dgm:prSet presAssocID="{CE0608B7-D100-4428-9CC0-D967987CE8D6}" presName="pillars" presStyleCnt="0"/>
      <dgm:spPr/>
    </dgm:pt>
    <dgm:pt modelId="{B7662852-14A0-451D-A5E0-E0CB8D4ADD69}" type="pres">
      <dgm:prSet presAssocID="{CE0608B7-D100-4428-9CC0-D967987CE8D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3F754D-D198-4D7A-AD87-11220630250A}" type="pres">
      <dgm:prSet presAssocID="{00E45AA8-196D-4DBA-9D74-28093DB1237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7BB12D-4B3D-4B56-8C95-1E13D1155BE7}" type="pres">
      <dgm:prSet presAssocID="{CE0608B7-D100-4428-9CC0-D967987CE8D6}" presName="base" presStyleLbl="dkBgShp" presStyleIdx="1" presStyleCnt="2"/>
      <dgm:spPr>
        <a:solidFill>
          <a:srgbClr val="B6D37A"/>
        </a:solidFill>
      </dgm:spPr>
    </dgm:pt>
  </dgm:ptLst>
  <dgm:cxnLst>
    <dgm:cxn modelId="{85ADF876-BA7A-4F82-8DEF-B3D6FF857AC8}" type="presOf" srcId="{CE0608B7-D100-4428-9CC0-D967987CE8D6}" destId="{4828CCB2-51E1-431D-857A-3BAFEDF1B929}" srcOrd="0" destOrd="0" presId="urn:microsoft.com/office/officeart/2005/8/layout/hList3"/>
    <dgm:cxn modelId="{6444F02C-C9F6-4965-AB76-5C0B4BBA5659}" type="presOf" srcId="{342209DF-EE8C-40D8-A374-DDF697C2BE42}" destId="{A73DDC50-CFF4-4B60-84EE-538CB56DF9B8}" srcOrd="0" destOrd="0" presId="urn:microsoft.com/office/officeart/2005/8/layout/hList3"/>
    <dgm:cxn modelId="{376A6D45-6E31-4A0F-8311-4BB73F5A0B14}" srcId="{CE0608B7-D100-4428-9CC0-D967987CE8D6}" destId="{00E45AA8-196D-4DBA-9D74-28093DB1237D}" srcOrd="1" destOrd="0" parTransId="{AD4724A7-39B2-44F1-8D9E-F581CE81F73E}" sibTransId="{26D5CD30-B5D1-4DFA-B861-F98335F34AC9}"/>
    <dgm:cxn modelId="{3CBCB5ED-BF1B-4BC3-9EE5-DA1A156E8598}" type="presOf" srcId="{C38EDF36-00D4-4178-B059-034EA6DB5984}" destId="{B7662852-14A0-451D-A5E0-E0CB8D4ADD69}" srcOrd="0" destOrd="0" presId="urn:microsoft.com/office/officeart/2005/8/layout/hList3"/>
    <dgm:cxn modelId="{70009FBB-258E-4D34-AAF0-EF254F66E364}" srcId="{342209DF-EE8C-40D8-A374-DDF697C2BE42}" destId="{CE0608B7-D100-4428-9CC0-D967987CE8D6}" srcOrd="0" destOrd="0" parTransId="{9FC7BBFC-FA7A-41E4-875C-E4967001293A}" sibTransId="{2CB798B0-0482-439B-8DE4-775C2729C913}"/>
    <dgm:cxn modelId="{748764C8-AF68-4E70-9F93-67EADF08EA93}" type="presOf" srcId="{00E45AA8-196D-4DBA-9D74-28093DB1237D}" destId="{283F754D-D198-4D7A-AD87-11220630250A}" srcOrd="0" destOrd="0" presId="urn:microsoft.com/office/officeart/2005/8/layout/hList3"/>
    <dgm:cxn modelId="{A3B930B1-3594-44F1-9032-5C45D2CE0816}" srcId="{CE0608B7-D100-4428-9CC0-D967987CE8D6}" destId="{C38EDF36-00D4-4178-B059-034EA6DB5984}" srcOrd="0" destOrd="0" parTransId="{B0884E99-C72C-4F0B-9B0E-83F7A746F3CC}" sibTransId="{FD3A9AE2-FED0-4C80-B00F-6AC43A1ED74D}"/>
    <dgm:cxn modelId="{0FE1EA41-C826-44CD-A9AF-C3F7C3EC20E5}" type="presParOf" srcId="{A73DDC50-CFF4-4B60-84EE-538CB56DF9B8}" destId="{4828CCB2-51E1-431D-857A-3BAFEDF1B929}" srcOrd="0" destOrd="0" presId="urn:microsoft.com/office/officeart/2005/8/layout/hList3"/>
    <dgm:cxn modelId="{06BC4D49-735C-4C99-9BD7-7471FB10C55D}" type="presParOf" srcId="{A73DDC50-CFF4-4B60-84EE-538CB56DF9B8}" destId="{109D1972-1AFD-4217-ADB7-589A63DB1FF6}" srcOrd="1" destOrd="0" presId="urn:microsoft.com/office/officeart/2005/8/layout/hList3"/>
    <dgm:cxn modelId="{817BED82-7305-44A8-9489-2F40414621F3}" type="presParOf" srcId="{109D1972-1AFD-4217-ADB7-589A63DB1FF6}" destId="{B7662852-14A0-451D-A5E0-E0CB8D4ADD69}" srcOrd="0" destOrd="0" presId="urn:microsoft.com/office/officeart/2005/8/layout/hList3"/>
    <dgm:cxn modelId="{4DC4FC0C-C057-418E-8F93-79D3A64E620B}" type="presParOf" srcId="{109D1972-1AFD-4217-ADB7-589A63DB1FF6}" destId="{283F754D-D198-4D7A-AD87-11220630250A}" srcOrd="1" destOrd="0" presId="urn:microsoft.com/office/officeart/2005/8/layout/hList3"/>
    <dgm:cxn modelId="{234DD110-6945-4E39-90D6-29EC71EF2246}" type="presParOf" srcId="{A73DDC50-CFF4-4B60-84EE-538CB56DF9B8}" destId="{827BB12D-4B3D-4B56-8C95-1E13D1155B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08666-F8B2-4ACC-9B8E-0D8862550FA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ED522963-C7B8-4F56-8AE9-3A528EDB451E}">
      <dgm:prSet phldrT="[Szöveg]"/>
      <dgm:spPr/>
      <dgm:t>
        <a:bodyPr/>
        <a:lstStyle/>
        <a:p>
          <a:r>
            <a:rPr lang="hu-HU" b="1" dirty="0" smtClean="0"/>
            <a:t>Csernák Dávid</a:t>
          </a:r>
          <a:endParaRPr lang="hu-HU" b="1" dirty="0"/>
        </a:p>
      </dgm:t>
    </dgm:pt>
    <dgm:pt modelId="{D77E9A99-8BC7-4230-81E6-BDFAF9D4CF2D}" type="parTrans" cxnId="{B7C61F39-CFE0-459C-AF58-8C79F3FD32F4}">
      <dgm:prSet/>
      <dgm:spPr/>
      <dgm:t>
        <a:bodyPr/>
        <a:lstStyle/>
        <a:p>
          <a:endParaRPr lang="hu-HU"/>
        </a:p>
      </dgm:t>
    </dgm:pt>
    <dgm:pt modelId="{B41A73B7-9AD0-4E61-8455-5DB003978E7E}" type="sibTrans" cxnId="{B7C61F39-CFE0-459C-AF58-8C79F3FD32F4}">
      <dgm:prSet/>
      <dgm:spPr/>
      <dgm:t>
        <a:bodyPr/>
        <a:lstStyle/>
        <a:p>
          <a:endParaRPr lang="hu-HU"/>
        </a:p>
      </dgm:t>
    </dgm:pt>
    <dgm:pt modelId="{EEEE62B4-A80A-4CAC-8066-6E82A96625DE}">
      <dgm:prSet phldrT="[Szöveg]" custT="1"/>
      <dgm:spPr/>
      <dgm:t>
        <a:bodyPr/>
        <a:lstStyle/>
        <a:p>
          <a:pPr algn="ctr"/>
          <a:r>
            <a:rPr lang="hu-HU" sz="1800" dirty="0" smtClean="0"/>
            <a:t>H2020 információs munkatárs</a:t>
          </a:r>
          <a:endParaRPr lang="hu-HU" sz="1800" dirty="0"/>
        </a:p>
      </dgm:t>
    </dgm:pt>
    <dgm:pt modelId="{64FD7C77-7666-4FB6-A7FD-99D234B9D21C}" type="parTrans" cxnId="{A1D861F5-8AD4-41A8-A487-92D6A74718C8}">
      <dgm:prSet/>
      <dgm:spPr/>
      <dgm:t>
        <a:bodyPr/>
        <a:lstStyle/>
        <a:p>
          <a:endParaRPr lang="hu-HU"/>
        </a:p>
      </dgm:t>
    </dgm:pt>
    <dgm:pt modelId="{0CE4350E-A5E6-4066-8A55-93F23D28235B}" type="sibTrans" cxnId="{A1D861F5-8AD4-41A8-A487-92D6A74718C8}">
      <dgm:prSet/>
      <dgm:spPr/>
      <dgm:t>
        <a:bodyPr/>
        <a:lstStyle/>
        <a:p>
          <a:endParaRPr lang="hu-HU"/>
        </a:p>
      </dgm:t>
    </dgm:pt>
    <dgm:pt modelId="{AEC280E7-4086-4F27-AA4F-66562558F4B3}">
      <dgm:prSet phldrT="[Szöveg]"/>
      <dgm:spPr/>
      <dgm:t>
        <a:bodyPr/>
        <a:lstStyle/>
        <a:p>
          <a:r>
            <a:rPr lang="hu-HU" b="1" dirty="0" smtClean="0"/>
            <a:t>Sövény Andor Márton</a:t>
          </a:r>
          <a:endParaRPr lang="hu-HU" b="1" dirty="0"/>
        </a:p>
      </dgm:t>
    </dgm:pt>
    <dgm:pt modelId="{A6747E72-2EAF-4168-9AD8-20190EA72080}" type="parTrans" cxnId="{1FA53692-6339-4B48-A231-8F68AFD87CFE}">
      <dgm:prSet/>
      <dgm:spPr/>
      <dgm:t>
        <a:bodyPr/>
        <a:lstStyle/>
        <a:p>
          <a:endParaRPr lang="hu-HU"/>
        </a:p>
      </dgm:t>
    </dgm:pt>
    <dgm:pt modelId="{A3A8E22A-59FC-47AC-90DB-34545AD5EEDA}" type="sibTrans" cxnId="{1FA53692-6339-4B48-A231-8F68AFD87CFE}">
      <dgm:prSet/>
      <dgm:spPr/>
      <dgm:t>
        <a:bodyPr/>
        <a:lstStyle/>
        <a:p>
          <a:endParaRPr lang="hu-HU"/>
        </a:p>
      </dgm:t>
    </dgm:pt>
    <dgm:pt modelId="{102A129B-9286-44DD-BBEE-C528CAEE146D}">
      <dgm:prSet phldrT="[Szöveg]"/>
      <dgm:spPr/>
      <dgm:t>
        <a:bodyPr/>
        <a:lstStyle/>
        <a:p>
          <a:r>
            <a:rPr lang="hu-HU" b="1" dirty="0" smtClean="0"/>
            <a:t>Szabó Ilona </a:t>
          </a:r>
          <a:endParaRPr lang="hu-HU" b="1" dirty="0"/>
        </a:p>
      </dgm:t>
    </dgm:pt>
    <dgm:pt modelId="{2CD62B5E-6BDE-4043-81A0-E5BD5B8F8776}" type="parTrans" cxnId="{447C1AD1-D5DF-47A7-8DC0-2F6904181DDF}">
      <dgm:prSet/>
      <dgm:spPr/>
      <dgm:t>
        <a:bodyPr/>
        <a:lstStyle/>
        <a:p>
          <a:endParaRPr lang="hu-HU"/>
        </a:p>
      </dgm:t>
    </dgm:pt>
    <dgm:pt modelId="{AFFA3EDE-C90B-410A-9D1B-B9F9A4457101}" type="sibTrans" cxnId="{447C1AD1-D5DF-47A7-8DC0-2F6904181DDF}">
      <dgm:prSet/>
      <dgm:spPr/>
      <dgm:t>
        <a:bodyPr/>
        <a:lstStyle/>
        <a:p>
          <a:endParaRPr lang="hu-HU"/>
        </a:p>
      </dgm:t>
    </dgm:pt>
    <dgm:pt modelId="{5290D55E-71F1-4E1B-B1E2-B5EBF12CC7DD}">
      <dgm:prSet phldrT="[Szöveg]" custT="1"/>
      <dgm:spPr/>
      <dgm:t>
        <a:bodyPr/>
        <a:lstStyle/>
        <a:p>
          <a:pPr algn="ctr"/>
          <a:r>
            <a:rPr lang="hu-HU" sz="1800" dirty="0" smtClean="0"/>
            <a:t>H2020 információs munkatárs</a:t>
          </a:r>
          <a:endParaRPr lang="hu-HU" sz="1800" dirty="0"/>
        </a:p>
      </dgm:t>
    </dgm:pt>
    <dgm:pt modelId="{9CEE190C-0147-4099-B7EB-205B69EAA187}" type="parTrans" cxnId="{C3F07115-6051-4960-995D-8AE894404553}">
      <dgm:prSet/>
      <dgm:spPr/>
      <dgm:t>
        <a:bodyPr/>
        <a:lstStyle/>
        <a:p>
          <a:endParaRPr lang="hu-HU"/>
        </a:p>
      </dgm:t>
    </dgm:pt>
    <dgm:pt modelId="{56A7C42A-39B6-4C79-8C46-697070B21A93}" type="sibTrans" cxnId="{C3F07115-6051-4960-995D-8AE894404553}">
      <dgm:prSet/>
      <dgm:spPr/>
      <dgm:t>
        <a:bodyPr/>
        <a:lstStyle/>
        <a:p>
          <a:endParaRPr lang="hu-HU"/>
        </a:p>
      </dgm:t>
    </dgm:pt>
    <dgm:pt modelId="{EEEF2EFE-80FB-4F1A-9325-3529D65C176C}">
      <dgm:prSet custT="1"/>
      <dgm:spPr/>
      <dgm:t>
        <a:bodyPr/>
        <a:lstStyle/>
        <a:p>
          <a:pPr algn="ctr"/>
          <a:r>
            <a:rPr lang="hu-HU" sz="1800" dirty="0" smtClean="0"/>
            <a:t>H2020 információs munkatárs</a:t>
          </a:r>
          <a:endParaRPr lang="hu-HU" sz="1800" dirty="0"/>
        </a:p>
      </dgm:t>
    </dgm:pt>
    <dgm:pt modelId="{78DE8230-F27C-478C-A24B-531A6824110F}" type="parTrans" cxnId="{47B535D2-18C9-4AD8-B961-9C1EFDBA39FF}">
      <dgm:prSet/>
      <dgm:spPr/>
      <dgm:t>
        <a:bodyPr/>
        <a:lstStyle/>
        <a:p>
          <a:endParaRPr lang="hu-HU"/>
        </a:p>
      </dgm:t>
    </dgm:pt>
    <dgm:pt modelId="{69C06750-AD21-4C9C-B0B9-177D18DD1D3F}" type="sibTrans" cxnId="{47B535D2-18C9-4AD8-B961-9C1EFDBA39FF}">
      <dgm:prSet/>
      <dgm:spPr/>
      <dgm:t>
        <a:bodyPr/>
        <a:lstStyle/>
        <a:p>
          <a:endParaRPr lang="hu-HU"/>
        </a:p>
      </dgm:t>
    </dgm:pt>
    <dgm:pt modelId="{CA5051E9-5328-480B-8FCF-0D45448A9586}" type="pres">
      <dgm:prSet presAssocID="{AD308666-F8B2-4ACC-9B8E-0D8862550F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675AB29-F206-4FFD-89D4-D14594043BA6}" type="pres">
      <dgm:prSet presAssocID="{ED522963-C7B8-4F56-8AE9-3A528EDB451E}" presName="composite" presStyleCnt="0"/>
      <dgm:spPr/>
    </dgm:pt>
    <dgm:pt modelId="{7824ED85-8739-4D9D-83B2-520060B73F39}" type="pres">
      <dgm:prSet presAssocID="{ED522963-C7B8-4F56-8AE9-3A528EDB45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91B00E-8392-4AD5-845D-4C0E6DD54538}" type="pres">
      <dgm:prSet presAssocID="{ED522963-C7B8-4F56-8AE9-3A528EDB451E}" presName="desTx" presStyleLbl="alignAccFollowNode1" presStyleIdx="0" presStyleCnt="3" custScaleY="505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A709DA-E1F5-403B-B90C-C62651FF90B2}" type="pres">
      <dgm:prSet presAssocID="{B41A73B7-9AD0-4E61-8455-5DB003978E7E}" presName="space" presStyleCnt="0"/>
      <dgm:spPr/>
    </dgm:pt>
    <dgm:pt modelId="{8EC488FD-8360-4461-A078-91DCEBAD812C}" type="pres">
      <dgm:prSet presAssocID="{AEC280E7-4086-4F27-AA4F-66562558F4B3}" presName="composite" presStyleCnt="0"/>
      <dgm:spPr/>
    </dgm:pt>
    <dgm:pt modelId="{528ED6AB-6E57-42D3-9B2F-A6E300AB973B}" type="pres">
      <dgm:prSet presAssocID="{AEC280E7-4086-4F27-AA4F-66562558F4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35C2F8-B2E9-4082-9E51-B04274B3FF4B}" type="pres">
      <dgm:prSet presAssocID="{AEC280E7-4086-4F27-AA4F-66562558F4B3}" presName="desTx" presStyleLbl="alignAccFollowNode1" presStyleIdx="1" presStyleCnt="3" custScaleY="556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4EFF36-6DED-424A-9AD5-E5088AD7BF8B}" type="pres">
      <dgm:prSet presAssocID="{A3A8E22A-59FC-47AC-90DB-34545AD5EEDA}" presName="space" presStyleCnt="0"/>
      <dgm:spPr/>
    </dgm:pt>
    <dgm:pt modelId="{6CF7577B-7D34-4469-A957-E98E0F461277}" type="pres">
      <dgm:prSet presAssocID="{102A129B-9286-44DD-BBEE-C528CAEE146D}" presName="composite" presStyleCnt="0"/>
      <dgm:spPr/>
    </dgm:pt>
    <dgm:pt modelId="{9336708B-D699-41E8-A44F-9DAC2A4E0C02}" type="pres">
      <dgm:prSet presAssocID="{102A129B-9286-44DD-BBEE-C528CAEE14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EBEFB4-ACD5-4B77-9B88-3EF57F42777C}" type="pres">
      <dgm:prSet presAssocID="{102A129B-9286-44DD-BBEE-C528CAEE146D}" presName="desTx" presStyleLbl="alignAccFollowNode1" presStyleIdx="2" presStyleCnt="3" custScaleY="527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B535D2-18C9-4AD8-B961-9C1EFDBA39FF}" srcId="{AEC280E7-4086-4F27-AA4F-66562558F4B3}" destId="{EEEF2EFE-80FB-4F1A-9325-3529D65C176C}" srcOrd="0" destOrd="0" parTransId="{78DE8230-F27C-478C-A24B-531A6824110F}" sibTransId="{69C06750-AD21-4C9C-B0B9-177D18DD1D3F}"/>
    <dgm:cxn modelId="{D2CB7BDD-9E09-48A2-9573-18B7CD6DA2A8}" type="presOf" srcId="{5290D55E-71F1-4E1B-B1E2-B5EBF12CC7DD}" destId="{5CEBEFB4-ACD5-4B77-9B88-3EF57F42777C}" srcOrd="0" destOrd="0" presId="urn:microsoft.com/office/officeart/2005/8/layout/hList1"/>
    <dgm:cxn modelId="{E257D87B-2A2F-4ED5-B7A1-E8C771E8EC60}" type="presOf" srcId="{102A129B-9286-44DD-BBEE-C528CAEE146D}" destId="{9336708B-D699-41E8-A44F-9DAC2A4E0C02}" srcOrd="0" destOrd="0" presId="urn:microsoft.com/office/officeart/2005/8/layout/hList1"/>
    <dgm:cxn modelId="{FE9D7FB9-EE1F-417B-82F9-EDA71426E3C5}" type="presOf" srcId="{EEEF2EFE-80FB-4F1A-9325-3529D65C176C}" destId="{B335C2F8-B2E9-4082-9E51-B04274B3FF4B}" srcOrd="0" destOrd="0" presId="urn:microsoft.com/office/officeart/2005/8/layout/hList1"/>
    <dgm:cxn modelId="{8C6B0DF5-B2BF-4338-8A0C-D74A38B84B52}" type="presOf" srcId="{AD308666-F8B2-4ACC-9B8E-0D8862550FAC}" destId="{CA5051E9-5328-480B-8FCF-0D45448A9586}" srcOrd="0" destOrd="0" presId="urn:microsoft.com/office/officeart/2005/8/layout/hList1"/>
    <dgm:cxn modelId="{B7C61F39-CFE0-459C-AF58-8C79F3FD32F4}" srcId="{AD308666-F8B2-4ACC-9B8E-0D8862550FAC}" destId="{ED522963-C7B8-4F56-8AE9-3A528EDB451E}" srcOrd="0" destOrd="0" parTransId="{D77E9A99-8BC7-4230-81E6-BDFAF9D4CF2D}" sibTransId="{B41A73B7-9AD0-4E61-8455-5DB003978E7E}"/>
    <dgm:cxn modelId="{1FA53692-6339-4B48-A231-8F68AFD87CFE}" srcId="{AD308666-F8B2-4ACC-9B8E-0D8862550FAC}" destId="{AEC280E7-4086-4F27-AA4F-66562558F4B3}" srcOrd="1" destOrd="0" parTransId="{A6747E72-2EAF-4168-9AD8-20190EA72080}" sibTransId="{A3A8E22A-59FC-47AC-90DB-34545AD5EEDA}"/>
    <dgm:cxn modelId="{447C1AD1-D5DF-47A7-8DC0-2F6904181DDF}" srcId="{AD308666-F8B2-4ACC-9B8E-0D8862550FAC}" destId="{102A129B-9286-44DD-BBEE-C528CAEE146D}" srcOrd="2" destOrd="0" parTransId="{2CD62B5E-6BDE-4043-81A0-E5BD5B8F8776}" sibTransId="{AFFA3EDE-C90B-410A-9D1B-B9F9A4457101}"/>
    <dgm:cxn modelId="{A1D861F5-8AD4-41A8-A487-92D6A74718C8}" srcId="{ED522963-C7B8-4F56-8AE9-3A528EDB451E}" destId="{EEEE62B4-A80A-4CAC-8066-6E82A96625DE}" srcOrd="0" destOrd="0" parTransId="{64FD7C77-7666-4FB6-A7FD-99D234B9D21C}" sibTransId="{0CE4350E-A5E6-4066-8A55-93F23D28235B}"/>
    <dgm:cxn modelId="{C3F07115-6051-4960-995D-8AE894404553}" srcId="{102A129B-9286-44DD-BBEE-C528CAEE146D}" destId="{5290D55E-71F1-4E1B-B1E2-B5EBF12CC7DD}" srcOrd="0" destOrd="0" parTransId="{9CEE190C-0147-4099-B7EB-205B69EAA187}" sibTransId="{56A7C42A-39B6-4C79-8C46-697070B21A93}"/>
    <dgm:cxn modelId="{80E8653B-9E91-4676-B0B2-A7C3ED0B5D7B}" type="presOf" srcId="{EEEE62B4-A80A-4CAC-8066-6E82A96625DE}" destId="{DE91B00E-8392-4AD5-845D-4C0E6DD54538}" srcOrd="0" destOrd="0" presId="urn:microsoft.com/office/officeart/2005/8/layout/hList1"/>
    <dgm:cxn modelId="{2E59772E-4E5B-46DB-8C81-9AEEE1311CFE}" type="presOf" srcId="{AEC280E7-4086-4F27-AA4F-66562558F4B3}" destId="{528ED6AB-6E57-42D3-9B2F-A6E300AB973B}" srcOrd="0" destOrd="0" presId="urn:microsoft.com/office/officeart/2005/8/layout/hList1"/>
    <dgm:cxn modelId="{DDAC0139-1988-4866-A8E8-929503AC17D2}" type="presOf" srcId="{ED522963-C7B8-4F56-8AE9-3A528EDB451E}" destId="{7824ED85-8739-4D9D-83B2-520060B73F39}" srcOrd="0" destOrd="0" presId="urn:microsoft.com/office/officeart/2005/8/layout/hList1"/>
    <dgm:cxn modelId="{81B380A2-A0EB-42B2-8DB2-968B647DE914}" type="presParOf" srcId="{CA5051E9-5328-480B-8FCF-0D45448A9586}" destId="{6675AB29-F206-4FFD-89D4-D14594043BA6}" srcOrd="0" destOrd="0" presId="urn:microsoft.com/office/officeart/2005/8/layout/hList1"/>
    <dgm:cxn modelId="{51CA4ADC-0263-4873-978B-C03235036608}" type="presParOf" srcId="{6675AB29-F206-4FFD-89D4-D14594043BA6}" destId="{7824ED85-8739-4D9D-83B2-520060B73F39}" srcOrd="0" destOrd="0" presId="urn:microsoft.com/office/officeart/2005/8/layout/hList1"/>
    <dgm:cxn modelId="{57FCD916-CDCA-4768-BD71-945DF3F0386E}" type="presParOf" srcId="{6675AB29-F206-4FFD-89D4-D14594043BA6}" destId="{DE91B00E-8392-4AD5-845D-4C0E6DD54538}" srcOrd="1" destOrd="0" presId="urn:microsoft.com/office/officeart/2005/8/layout/hList1"/>
    <dgm:cxn modelId="{6807D368-35FA-496B-811E-37182D64322F}" type="presParOf" srcId="{CA5051E9-5328-480B-8FCF-0D45448A9586}" destId="{60A709DA-E1F5-403B-B90C-C62651FF90B2}" srcOrd="1" destOrd="0" presId="urn:microsoft.com/office/officeart/2005/8/layout/hList1"/>
    <dgm:cxn modelId="{60C6E89F-35DE-40BE-A67D-8C8E031631D6}" type="presParOf" srcId="{CA5051E9-5328-480B-8FCF-0D45448A9586}" destId="{8EC488FD-8360-4461-A078-91DCEBAD812C}" srcOrd="2" destOrd="0" presId="urn:microsoft.com/office/officeart/2005/8/layout/hList1"/>
    <dgm:cxn modelId="{B789335A-0140-4C4A-B4DD-CDDE6BDB50FD}" type="presParOf" srcId="{8EC488FD-8360-4461-A078-91DCEBAD812C}" destId="{528ED6AB-6E57-42D3-9B2F-A6E300AB973B}" srcOrd="0" destOrd="0" presId="urn:microsoft.com/office/officeart/2005/8/layout/hList1"/>
    <dgm:cxn modelId="{600E2358-6379-4E02-AAE2-F83587D1EF2E}" type="presParOf" srcId="{8EC488FD-8360-4461-A078-91DCEBAD812C}" destId="{B335C2F8-B2E9-4082-9E51-B04274B3FF4B}" srcOrd="1" destOrd="0" presId="urn:microsoft.com/office/officeart/2005/8/layout/hList1"/>
    <dgm:cxn modelId="{EA966061-CBEE-4704-AD33-260AE828E575}" type="presParOf" srcId="{CA5051E9-5328-480B-8FCF-0D45448A9586}" destId="{3D4EFF36-6DED-424A-9AD5-E5088AD7BF8B}" srcOrd="3" destOrd="0" presId="urn:microsoft.com/office/officeart/2005/8/layout/hList1"/>
    <dgm:cxn modelId="{148D6F0C-6E11-43B8-B782-8FFE2B156C38}" type="presParOf" srcId="{CA5051E9-5328-480B-8FCF-0D45448A9586}" destId="{6CF7577B-7D34-4469-A957-E98E0F461277}" srcOrd="4" destOrd="0" presId="urn:microsoft.com/office/officeart/2005/8/layout/hList1"/>
    <dgm:cxn modelId="{66AE842E-D1F6-4FEE-9172-33D1E23C4491}" type="presParOf" srcId="{6CF7577B-7D34-4469-A957-E98E0F461277}" destId="{9336708B-D699-41E8-A44F-9DAC2A4E0C02}" srcOrd="0" destOrd="0" presId="urn:microsoft.com/office/officeart/2005/8/layout/hList1"/>
    <dgm:cxn modelId="{2272DFDB-A837-417B-A621-95789641343E}" type="presParOf" srcId="{6CF7577B-7D34-4469-A957-E98E0F461277}" destId="{5CEBEFB4-ACD5-4B77-9B88-3EF57F4277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16E6C3-EC4D-444C-B945-5DC2D1544E2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B641EB38-97F9-425F-BDAE-AC7729E47759}">
      <dgm:prSet phldrT="[Szöveg]" custT="1"/>
      <dgm:spPr/>
      <dgm:t>
        <a:bodyPr/>
        <a:lstStyle/>
        <a:p>
          <a:r>
            <a:rPr lang="hu-HU" sz="1800" dirty="0" smtClean="0"/>
            <a:t>ötlet, fejlesztési javaslat, pályázati kezdeményezés, szakmai koncepció összeállítása pályázó részéről</a:t>
          </a:r>
          <a:endParaRPr lang="hu-HU" sz="1800" dirty="0"/>
        </a:p>
      </dgm:t>
    </dgm:pt>
    <dgm:pt modelId="{3F813B12-56E9-4BA6-AC2B-68A116EB87A1}" type="parTrans" cxnId="{2C3E019F-A899-4CDE-B8E0-E50DC3295A4E}">
      <dgm:prSet/>
      <dgm:spPr/>
      <dgm:t>
        <a:bodyPr/>
        <a:lstStyle/>
        <a:p>
          <a:endParaRPr lang="hu-HU" sz="1800"/>
        </a:p>
      </dgm:t>
    </dgm:pt>
    <dgm:pt modelId="{C7FC508B-1830-4A84-B48D-4E568E80784D}" type="sibTrans" cxnId="{2C3E019F-A899-4CDE-B8E0-E50DC3295A4E}">
      <dgm:prSet/>
      <dgm:spPr/>
      <dgm:t>
        <a:bodyPr/>
        <a:lstStyle/>
        <a:p>
          <a:endParaRPr lang="hu-HU" sz="1800"/>
        </a:p>
      </dgm:t>
    </dgm:pt>
    <dgm:pt modelId="{40D0E7A1-9823-41A7-8E98-5946EC20FCE5}">
      <dgm:prSet phldrT="[Szöveg]" custT="1"/>
      <dgm:spPr/>
      <dgm:t>
        <a:bodyPr/>
        <a:lstStyle/>
        <a:p>
          <a:r>
            <a:rPr lang="hu-HU" sz="1800" dirty="0" smtClean="0"/>
            <a:t>közvetlen vezető tájékoztatása és jóváhagyása a koncepció alapján </a:t>
          </a:r>
          <a:endParaRPr lang="hu-HU" sz="1800" dirty="0"/>
        </a:p>
      </dgm:t>
    </dgm:pt>
    <dgm:pt modelId="{4566F79E-6FFB-4D5D-89A9-64A6C19320B5}" type="parTrans" cxnId="{8979F321-E124-4C76-8952-7AEF60BD841D}">
      <dgm:prSet/>
      <dgm:spPr/>
      <dgm:t>
        <a:bodyPr/>
        <a:lstStyle/>
        <a:p>
          <a:endParaRPr lang="hu-HU" sz="1800"/>
        </a:p>
      </dgm:t>
    </dgm:pt>
    <dgm:pt modelId="{28ACC1DA-AB1B-4F92-82D6-9E53B149AD5A}" type="sibTrans" cxnId="{8979F321-E124-4C76-8952-7AEF60BD841D}">
      <dgm:prSet/>
      <dgm:spPr/>
      <dgm:t>
        <a:bodyPr/>
        <a:lstStyle/>
        <a:p>
          <a:endParaRPr lang="hu-HU" sz="1800"/>
        </a:p>
      </dgm:t>
    </dgm:pt>
    <dgm:pt modelId="{1DB1CCFC-35CA-4C59-9CDB-C9EBBBDB2847}">
      <dgm:prSet phldrT="[Szöveg]" custT="1"/>
      <dgm:spPr/>
      <dgm:t>
        <a:bodyPr/>
        <a:lstStyle/>
        <a:p>
          <a:r>
            <a:rPr lang="hu-HU" sz="1800" dirty="0" smtClean="0"/>
            <a:t>PPI vezető és H2020 Információs Pont megkeresése </a:t>
          </a:r>
          <a:endParaRPr lang="hu-HU" sz="1800" dirty="0"/>
        </a:p>
      </dgm:t>
    </dgm:pt>
    <dgm:pt modelId="{E5A7BB52-DCA8-443C-A0DF-6ABF0550F7D1}" type="parTrans" cxnId="{E8788E99-48D5-4560-895E-6B5424313E83}">
      <dgm:prSet/>
      <dgm:spPr/>
      <dgm:t>
        <a:bodyPr/>
        <a:lstStyle/>
        <a:p>
          <a:endParaRPr lang="hu-HU" sz="1800"/>
        </a:p>
      </dgm:t>
    </dgm:pt>
    <dgm:pt modelId="{219AC4BE-A937-401D-A67B-31917BE1A567}" type="sibTrans" cxnId="{E8788E99-48D5-4560-895E-6B5424313E83}">
      <dgm:prSet/>
      <dgm:spPr/>
      <dgm:t>
        <a:bodyPr/>
        <a:lstStyle/>
        <a:p>
          <a:endParaRPr lang="hu-HU" sz="1800"/>
        </a:p>
      </dgm:t>
    </dgm:pt>
    <dgm:pt modelId="{FDEF06EE-20BD-4AAA-BE1D-6FA3935329F2}" type="pres">
      <dgm:prSet presAssocID="{C716E6C3-EC4D-444C-B945-5DC2D1544E2D}" presName="Name0" presStyleCnt="0">
        <dgm:presLayoutVars>
          <dgm:dir/>
          <dgm:animLvl val="lvl"/>
          <dgm:resizeHandles val="exact"/>
        </dgm:presLayoutVars>
      </dgm:prSet>
      <dgm:spPr/>
    </dgm:pt>
    <dgm:pt modelId="{69165BB7-F4B2-47BE-A60C-43D29B1BBB88}" type="pres">
      <dgm:prSet presAssocID="{B641EB38-97F9-425F-BDAE-AC7729E47759}" presName="parTxOnly" presStyleLbl="node1" presStyleIdx="0" presStyleCnt="3" custScaleY="96980" custLinFactNeighborX="-5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A8796A-EE1F-4578-9D57-57573630D1F3}" type="pres">
      <dgm:prSet presAssocID="{C7FC508B-1830-4A84-B48D-4E568E80784D}" presName="parTxOnlySpace" presStyleCnt="0"/>
      <dgm:spPr/>
    </dgm:pt>
    <dgm:pt modelId="{78F3FA3E-1D9B-4CF1-9E95-5719E41604CF}" type="pres">
      <dgm:prSet presAssocID="{40D0E7A1-9823-41A7-8E98-5946EC20FCE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3D60E7-F968-440A-8930-1D6074BA60DD}" type="pres">
      <dgm:prSet presAssocID="{28ACC1DA-AB1B-4F92-82D6-9E53B149AD5A}" presName="parTxOnlySpace" presStyleCnt="0"/>
      <dgm:spPr/>
    </dgm:pt>
    <dgm:pt modelId="{694FB03D-0388-4932-B835-23A740AFF8A1}" type="pres">
      <dgm:prSet presAssocID="{1DB1CCFC-35CA-4C59-9CDB-C9EBBBDB284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23C8982-D80F-48B3-9EE0-9A232EF2C1B6}" type="presOf" srcId="{1DB1CCFC-35CA-4C59-9CDB-C9EBBBDB2847}" destId="{694FB03D-0388-4932-B835-23A740AFF8A1}" srcOrd="0" destOrd="0" presId="urn:microsoft.com/office/officeart/2005/8/layout/chevron1"/>
    <dgm:cxn modelId="{8979F321-E124-4C76-8952-7AEF60BD841D}" srcId="{C716E6C3-EC4D-444C-B945-5DC2D1544E2D}" destId="{40D0E7A1-9823-41A7-8E98-5946EC20FCE5}" srcOrd="1" destOrd="0" parTransId="{4566F79E-6FFB-4D5D-89A9-64A6C19320B5}" sibTransId="{28ACC1DA-AB1B-4F92-82D6-9E53B149AD5A}"/>
    <dgm:cxn modelId="{2C3E019F-A899-4CDE-B8E0-E50DC3295A4E}" srcId="{C716E6C3-EC4D-444C-B945-5DC2D1544E2D}" destId="{B641EB38-97F9-425F-BDAE-AC7729E47759}" srcOrd="0" destOrd="0" parTransId="{3F813B12-56E9-4BA6-AC2B-68A116EB87A1}" sibTransId="{C7FC508B-1830-4A84-B48D-4E568E80784D}"/>
    <dgm:cxn modelId="{6F0D1A18-949F-4258-AEFA-7578D2020885}" type="presOf" srcId="{40D0E7A1-9823-41A7-8E98-5946EC20FCE5}" destId="{78F3FA3E-1D9B-4CF1-9E95-5719E41604CF}" srcOrd="0" destOrd="0" presId="urn:microsoft.com/office/officeart/2005/8/layout/chevron1"/>
    <dgm:cxn modelId="{9AE320C6-3E0E-49E0-A296-6D638CB1E579}" type="presOf" srcId="{C716E6C3-EC4D-444C-B945-5DC2D1544E2D}" destId="{FDEF06EE-20BD-4AAA-BE1D-6FA3935329F2}" srcOrd="0" destOrd="0" presId="urn:microsoft.com/office/officeart/2005/8/layout/chevron1"/>
    <dgm:cxn modelId="{E8788E99-48D5-4560-895E-6B5424313E83}" srcId="{C716E6C3-EC4D-444C-B945-5DC2D1544E2D}" destId="{1DB1CCFC-35CA-4C59-9CDB-C9EBBBDB2847}" srcOrd="2" destOrd="0" parTransId="{E5A7BB52-DCA8-443C-A0DF-6ABF0550F7D1}" sibTransId="{219AC4BE-A937-401D-A67B-31917BE1A567}"/>
    <dgm:cxn modelId="{1F7DDC03-509D-45C2-A9C5-2772BAAC3953}" type="presOf" srcId="{B641EB38-97F9-425F-BDAE-AC7729E47759}" destId="{69165BB7-F4B2-47BE-A60C-43D29B1BBB88}" srcOrd="0" destOrd="0" presId="urn:microsoft.com/office/officeart/2005/8/layout/chevron1"/>
    <dgm:cxn modelId="{64A74390-08A8-4F0A-B4B5-825277FD0738}" type="presParOf" srcId="{FDEF06EE-20BD-4AAA-BE1D-6FA3935329F2}" destId="{69165BB7-F4B2-47BE-A60C-43D29B1BBB88}" srcOrd="0" destOrd="0" presId="urn:microsoft.com/office/officeart/2005/8/layout/chevron1"/>
    <dgm:cxn modelId="{C0C70AAD-AF37-4350-8A88-C3BFC0A92AC8}" type="presParOf" srcId="{FDEF06EE-20BD-4AAA-BE1D-6FA3935329F2}" destId="{40A8796A-EE1F-4578-9D57-57573630D1F3}" srcOrd="1" destOrd="0" presId="urn:microsoft.com/office/officeart/2005/8/layout/chevron1"/>
    <dgm:cxn modelId="{B842447D-D107-458D-A918-BFB4165F64D6}" type="presParOf" srcId="{FDEF06EE-20BD-4AAA-BE1D-6FA3935329F2}" destId="{78F3FA3E-1D9B-4CF1-9E95-5719E41604CF}" srcOrd="2" destOrd="0" presId="urn:microsoft.com/office/officeart/2005/8/layout/chevron1"/>
    <dgm:cxn modelId="{31E45452-7D22-4DE1-B0A8-1612CC2B8C62}" type="presParOf" srcId="{FDEF06EE-20BD-4AAA-BE1D-6FA3935329F2}" destId="{533D60E7-F968-440A-8930-1D6074BA60DD}" srcOrd="3" destOrd="0" presId="urn:microsoft.com/office/officeart/2005/8/layout/chevron1"/>
    <dgm:cxn modelId="{A32ECD3A-66F3-4069-9E1A-5EED76F6872B}" type="presParOf" srcId="{FDEF06EE-20BD-4AAA-BE1D-6FA3935329F2}" destId="{694FB03D-0388-4932-B835-23A740AFF8A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F068F-5A2F-452D-B932-A096390755D4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1E5B306D-9AB4-4427-9C8F-ED9A3F7B0767}">
      <dgm:prSet phldrT="[Szöveg]"/>
      <dgm:spPr/>
      <dgm:t>
        <a:bodyPr/>
        <a:lstStyle/>
        <a:p>
          <a:r>
            <a:rPr lang="hu-HU" dirty="0" smtClean="0"/>
            <a:t>fejlesztési rektorhelyettes dönt a pályázat kidolgozásának támogatásáról, illetve a támogatásának feltételeiről</a:t>
          </a:r>
          <a:endParaRPr lang="hu-HU" dirty="0"/>
        </a:p>
      </dgm:t>
    </dgm:pt>
    <dgm:pt modelId="{D9B9DF92-160F-4D57-B813-15A7CD37C7A3}" type="parTrans" cxnId="{5930638A-52C2-438D-AF31-01162A9A7929}">
      <dgm:prSet/>
      <dgm:spPr/>
      <dgm:t>
        <a:bodyPr/>
        <a:lstStyle/>
        <a:p>
          <a:endParaRPr lang="hu-HU"/>
        </a:p>
      </dgm:t>
    </dgm:pt>
    <dgm:pt modelId="{D16A85B5-8BD2-47B4-A13B-D8EAD86E3B5C}" type="sibTrans" cxnId="{5930638A-52C2-438D-AF31-01162A9A7929}">
      <dgm:prSet/>
      <dgm:spPr/>
      <dgm:t>
        <a:bodyPr/>
        <a:lstStyle/>
        <a:p>
          <a:endParaRPr lang="hu-HU"/>
        </a:p>
      </dgm:t>
    </dgm:pt>
    <dgm:pt modelId="{20DD50E9-8EDB-4DEE-9720-D9553472982B}">
      <dgm:prSet phldrT="[Szöveg]" custT="1"/>
      <dgm:spPr/>
      <dgm:t>
        <a:bodyPr/>
        <a:lstStyle/>
        <a:p>
          <a:r>
            <a:rPr lang="hu-HU" sz="1600" dirty="0" smtClean="0"/>
            <a:t>pályázó értesítése PPI részéről </a:t>
          </a:r>
          <a:endParaRPr lang="hu-HU" sz="1600" dirty="0"/>
        </a:p>
      </dgm:t>
    </dgm:pt>
    <dgm:pt modelId="{61E7F6CD-E1E8-4D8D-8DE5-82C63D2AF0A9}" type="parTrans" cxnId="{52DFC09B-5E7A-42AC-AA76-3A0ADB570A0D}">
      <dgm:prSet/>
      <dgm:spPr/>
      <dgm:t>
        <a:bodyPr/>
        <a:lstStyle/>
        <a:p>
          <a:endParaRPr lang="hu-HU"/>
        </a:p>
      </dgm:t>
    </dgm:pt>
    <dgm:pt modelId="{109E8262-B25A-4D12-93D9-8E59498961CB}" type="sibTrans" cxnId="{52DFC09B-5E7A-42AC-AA76-3A0ADB570A0D}">
      <dgm:prSet/>
      <dgm:spPr/>
      <dgm:t>
        <a:bodyPr/>
        <a:lstStyle/>
        <a:p>
          <a:endParaRPr lang="hu-HU"/>
        </a:p>
      </dgm:t>
    </dgm:pt>
    <dgm:pt modelId="{DA085557-8FC7-4DDA-926F-A32DF8018C37}">
      <dgm:prSet phldrT="[Szöveg]" custT="1"/>
      <dgm:spPr/>
      <dgm:t>
        <a:bodyPr/>
        <a:lstStyle/>
        <a:p>
          <a:r>
            <a:rPr lang="hu-HU" sz="1800" dirty="0" smtClean="0"/>
            <a:t>pályázati anyag kidolgozása, ellenőrzése </a:t>
          </a:r>
          <a:endParaRPr lang="hu-HU" sz="1800" dirty="0"/>
        </a:p>
      </dgm:t>
    </dgm:pt>
    <dgm:pt modelId="{BCD31CD3-F49C-4194-ABCE-171A24EDC488}" type="parTrans" cxnId="{6B344419-F950-45FD-A8C9-EC3C15E7EA75}">
      <dgm:prSet/>
      <dgm:spPr/>
      <dgm:t>
        <a:bodyPr/>
        <a:lstStyle/>
        <a:p>
          <a:endParaRPr lang="hu-HU"/>
        </a:p>
      </dgm:t>
    </dgm:pt>
    <dgm:pt modelId="{984D42B4-DE98-4D6C-B6AC-CBBC746D10EA}" type="sibTrans" cxnId="{6B344419-F950-45FD-A8C9-EC3C15E7EA75}">
      <dgm:prSet/>
      <dgm:spPr/>
      <dgm:t>
        <a:bodyPr/>
        <a:lstStyle/>
        <a:p>
          <a:endParaRPr lang="hu-HU"/>
        </a:p>
      </dgm:t>
    </dgm:pt>
    <dgm:pt modelId="{A9C8553A-9732-4E09-B511-B5A0A00EAB3D}" type="pres">
      <dgm:prSet presAssocID="{D95F068F-5A2F-452D-B932-A096390755D4}" presName="Name0" presStyleCnt="0">
        <dgm:presLayoutVars>
          <dgm:dir/>
          <dgm:animLvl val="lvl"/>
          <dgm:resizeHandles val="exact"/>
        </dgm:presLayoutVars>
      </dgm:prSet>
      <dgm:spPr/>
    </dgm:pt>
    <dgm:pt modelId="{616399B4-0942-4287-AA17-92D1AE168890}" type="pres">
      <dgm:prSet presAssocID="{1E5B306D-9AB4-4427-9C8F-ED9A3F7B0767}" presName="parTxOnly" presStyleLbl="node1" presStyleIdx="0" presStyleCnt="3" custLinFactNeighborX="-38229" custLinFactNeighborY="9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7A882E-A30C-479B-BAC5-7924DE69BB49}" type="pres">
      <dgm:prSet presAssocID="{D16A85B5-8BD2-47B4-A13B-D8EAD86E3B5C}" presName="parTxOnlySpace" presStyleCnt="0"/>
      <dgm:spPr/>
    </dgm:pt>
    <dgm:pt modelId="{F05D16ED-2C59-4AAA-9ACB-545050C5E4EB}" type="pres">
      <dgm:prSet presAssocID="{20DD50E9-8EDB-4DEE-9720-D9553472982B}" presName="parTxOnly" presStyleLbl="node1" presStyleIdx="1" presStyleCnt="3" custLinFactNeighborX="18129" custLinFactNeighborY="13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EF7222-58F2-432F-A517-077614558FAC}" type="pres">
      <dgm:prSet presAssocID="{109E8262-B25A-4D12-93D9-8E59498961CB}" presName="parTxOnlySpace" presStyleCnt="0"/>
      <dgm:spPr/>
    </dgm:pt>
    <dgm:pt modelId="{A145FCF3-BBC5-4188-954A-D74DDE3F5ADF}" type="pres">
      <dgm:prSet presAssocID="{DA085557-8FC7-4DDA-926F-A32DF8018C37}" presName="parTxOnly" presStyleLbl="node1" presStyleIdx="2" presStyleCnt="3" custLinFactNeighborX="821" custLinFactNeighborY="15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27F6162-A40E-4ED9-B7EC-CF5F8198EAE2}" type="presOf" srcId="{1E5B306D-9AB4-4427-9C8F-ED9A3F7B0767}" destId="{616399B4-0942-4287-AA17-92D1AE168890}" srcOrd="0" destOrd="0" presId="urn:microsoft.com/office/officeart/2005/8/layout/chevron1"/>
    <dgm:cxn modelId="{7CE8B6D4-32D6-4C2F-9CB5-E708E2904696}" type="presOf" srcId="{DA085557-8FC7-4DDA-926F-A32DF8018C37}" destId="{A145FCF3-BBC5-4188-954A-D74DDE3F5ADF}" srcOrd="0" destOrd="0" presId="urn:microsoft.com/office/officeart/2005/8/layout/chevron1"/>
    <dgm:cxn modelId="{52DFC09B-5E7A-42AC-AA76-3A0ADB570A0D}" srcId="{D95F068F-5A2F-452D-B932-A096390755D4}" destId="{20DD50E9-8EDB-4DEE-9720-D9553472982B}" srcOrd="1" destOrd="0" parTransId="{61E7F6CD-E1E8-4D8D-8DE5-82C63D2AF0A9}" sibTransId="{109E8262-B25A-4D12-93D9-8E59498961CB}"/>
    <dgm:cxn modelId="{6B344419-F950-45FD-A8C9-EC3C15E7EA75}" srcId="{D95F068F-5A2F-452D-B932-A096390755D4}" destId="{DA085557-8FC7-4DDA-926F-A32DF8018C37}" srcOrd="2" destOrd="0" parTransId="{BCD31CD3-F49C-4194-ABCE-171A24EDC488}" sibTransId="{984D42B4-DE98-4D6C-B6AC-CBBC746D10EA}"/>
    <dgm:cxn modelId="{5930638A-52C2-438D-AF31-01162A9A7929}" srcId="{D95F068F-5A2F-452D-B932-A096390755D4}" destId="{1E5B306D-9AB4-4427-9C8F-ED9A3F7B0767}" srcOrd="0" destOrd="0" parTransId="{D9B9DF92-160F-4D57-B813-15A7CD37C7A3}" sibTransId="{D16A85B5-8BD2-47B4-A13B-D8EAD86E3B5C}"/>
    <dgm:cxn modelId="{9F744E79-94D8-4197-B3C6-307F54D205C3}" type="presOf" srcId="{D95F068F-5A2F-452D-B932-A096390755D4}" destId="{A9C8553A-9732-4E09-B511-B5A0A00EAB3D}" srcOrd="0" destOrd="0" presId="urn:microsoft.com/office/officeart/2005/8/layout/chevron1"/>
    <dgm:cxn modelId="{C2B52716-F35E-4BB8-B957-7B92DF8E39BF}" type="presOf" srcId="{20DD50E9-8EDB-4DEE-9720-D9553472982B}" destId="{F05D16ED-2C59-4AAA-9ACB-545050C5E4EB}" srcOrd="0" destOrd="0" presId="urn:microsoft.com/office/officeart/2005/8/layout/chevron1"/>
    <dgm:cxn modelId="{F59D9550-E10D-4207-A45B-A5A37F08A180}" type="presParOf" srcId="{A9C8553A-9732-4E09-B511-B5A0A00EAB3D}" destId="{616399B4-0942-4287-AA17-92D1AE168890}" srcOrd="0" destOrd="0" presId="urn:microsoft.com/office/officeart/2005/8/layout/chevron1"/>
    <dgm:cxn modelId="{CDF3465A-7B59-4103-90F3-DE5DEB2ECD78}" type="presParOf" srcId="{A9C8553A-9732-4E09-B511-B5A0A00EAB3D}" destId="{BA7A882E-A30C-479B-BAC5-7924DE69BB49}" srcOrd="1" destOrd="0" presId="urn:microsoft.com/office/officeart/2005/8/layout/chevron1"/>
    <dgm:cxn modelId="{4C7A29A8-9EBF-4666-8CD2-DF4AD5202B85}" type="presParOf" srcId="{A9C8553A-9732-4E09-B511-B5A0A00EAB3D}" destId="{F05D16ED-2C59-4AAA-9ACB-545050C5E4EB}" srcOrd="2" destOrd="0" presId="urn:microsoft.com/office/officeart/2005/8/layout/chevron1"/>
    <dgm:cxn modelId="{38CFFE8B-577E-41D3-A9A5-F5CF6DBCDE7E}" type="presParOf" srcId="{A9C8553A-9732-4E09-B511-B5A0A00EAB3D}" destId="{05EF7222-58F2-432F-A517-077614558FAC}" srcOrd="3" destOrd="0" presId="urn:microsoft.com/office/officeart/2005/8/layout/chevron1"/>
    <dgm:cxn modelId="{D1EF916C-43A9-4A3B-8F85-2C39B0536DD7}" type="presParOf" srcId="{A9C8553A-9732-4E09-B511-B5A0A00EAB3D}" destId="{A145FCF3-BBC5-4188-954A-D74DDE3F5AD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568031-5DDA-478B-859E-28EC6EE6712A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6A575F83-3447-4916-B706-DD778CB14A2F}">
      <dgm:prSet phldrT="[Szöveg]" custT="1"/>
      <dgm:spPr/>
      <dgm:t>
        <a:bodyPr/>
        <a:lstStyle/>
        <a:p>
          <a:r>
            <a:rPr lang="hu-HU" sz="1800" dirty="0" smtClean="0"/>
            <a:t>Rektori jóváhagyás</a:t>
          </a:r>
          <a:endParaRPr lang="hu-HU" sz="1800" dirty="0"/>
        </a:p>
      </dgm:t>
    </dgm:pt>
    <dgm:pt modelId="{B4DD5CB0-C68A-4A3F-B10C-6D7A8CB9FDFE}" type="parTrans" cxnId="{1B876DDD-443A-48DD-AC4D-2A356CDCC0C0}">
      <dgm:prSet/>
      <dgm:spPr/>
      <dgm:t>
        <a:bodyPr/>
        <a:lstStyle/>
        <a:p>
          <a:endParaRPr lang="hu-HU"/>
        </a:p>
      </dgm:t>
    </dgm:pt>
    <dgm:pt modelId="{A3F732AA-641B-4EF5-8163-399657E166CC}" type="sibTrans" cxnId="{1B876DDD-443A-48DD-AC4D-2A356CDCC0C0}">
      <dgm:prSet/>
      <dgm:spPr/>
      <dgm:t>
        <a:bodyPr/>
        <a:lstStyle/>
        <a:p>
          <a:endParaRPr lang="hu-HU"/>
        </a:p>
      </dgm:t>
    </dgm:pt>
    <dgm:pt modelId="{F1083DE4-398C-497D-9E38-CA2D86229C0D}">
      <dgm:prSet phldrT="[Szöveg]" custT="1"/>
      <dgm:spPr/>
      <dgm:t>
        <a:bodyPr/>
        <a:lstStyle/>
        <a:p>
          <a:r>
            <a:rPr lang="hu-HU" sz="1800" dirty="0" smtClean="0">
              <a:solidFill>
                <a:srgbClr val="FF0000"/>
              </a:solidFill>
              <a:sym typeface="Wingdings" panose="05000000000000000000" pitchFamily="2" charset="2"/>
            </a:rPr>
            <a:t>pályázat</a:t>
          </a:r>
          <a:r>
            <a:rPr lang="hu-HU" sz="1800" dirty="0" smtClean="0">
              <a:solidFill>
                <a:srgbClr val="FF0000"/>
              </a:solidFill>
            </a:rPr>
            <a:t> benyújtása</a:t>
          </a:r>
          <a:endParaRPr lang="hu-HU" sz="1800" dirty="0">
            <a:solidFill>
              <a:srgbClr val="FF0000"/>
            </a:solidFill>
          </a:endParaRPr>
        </a:p>
      </dgm:t>
    </dgm:pt>
    <dgm:pt modelId="{B36864BF-84F1-42E9-B8B6-AA1B8CC9F123}" type="parTrans" cxnId="{B530616C-374D-4141-8660-0AE8EA477051}">
      <dgm:prSet/>
      <dgm:spPr/>
      <dgm:t>
        <a:bodyPr/>
        <a:lstStyle/>
        <a:p>
          <a:endParaRPr lang="hu-HU"/>
        </a:p>
      </dgm:t>
    </dgm:pt>
    <dgm:pt modelId="{859425A0-E797-4262-AE48-8D25522B2196}" type="sibTrans" cxnId="{B530616C-374D-4141-8660-0AE8EA477051}">
      <dgm:prSet/>
      <dgm:spPr/>
      <dgm:t>
        <a:bodyPr/>
        <a:lstStyle/>
        <a:p>
          <a:endParaRPr lang="hu-HU"/>
        </a:p>
      </dgm:t>
    </dgm:pt>
    <dgm:pt modelId="{63B6329A-93C1-4BB8-A60C-6AD73E7E9AE4}" type="pres">
      <dgm:prSet presAssocID="{F5568031-5DDA-478B-859E-28EC6EE6712A}" presName="Name0" presStyleCnt="0">
        <dgm:presLayoutVars>
          <dgm:dir/>
          <dgm:animLvl val="lvl"/>
          <dgm:resizeHandles val="exact"/>
        </dgm:presLayoutVars>
      </dgm:prSet>
      <dgm:spPr/>
    </dgm:pt>
    <dgm:pt modelId="{91C17596-3982-4194-81BF-E1ED4CAED805}" type="pres">
      <dgm:prSet presAssocID="{6A575F83-3447-4916-B706-DD778CB14A2F}" presName="parTxOnly" presStyleLbl="node1" presStyleIdx="0" presStyleCnt="2" custLinFactNeighborX="55288" custLinFactNeighborY="26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419DB2-D58A-4AE1-A9A3-355518C790D6}" type="pres">
      <dgm:prSet presAssocID="{A3F732AA-641B-4EF5-8163-399657E166CC}" presName="parTxOnlySpace" presStyleCnt="0"/>
      <dgm:spPr/>
    </dgm:pt>
    <dgm:pt modelId="{217141BE-5E67-46D0-96B7-6271A4C78743}" type="pres">
      <dgm:prSet presAssocID="{F1083DE4-398C-497D-9E38-CA2D86229C0D}" presName="parTxOnly" presStyleLbl="node1" presStyleIdx="1" presStyleCnt="2" custLinFactNeighborX="17422" custLinFactNeighborY="27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0025DC6-7C38-4B4C-93B3-564080029805}" type="presOf" srcId="{F1083DE4-398C-497D-9E38-CA2D86229C0D}" destId="{217141BE-5E67-46D0-96B7-6271A4C78743}" srcOrd="0" destOrd="0" presId="urn:microsoft.com/office/officeart/2005/8/layout/chevron1"/>
    <dgm:cxn modelId="{1B876DDD-443A-48DD-AC4D-2A356CDCC0C0}" srcId="{F5568031-5DDA-478B-859E-28EC6EE6712A}" destId="{6A575F83-3447-4916-B706-DD778CB14A2F}" srcOrd="0" destOrd="0" parTransId="{B4DD5CB0-C68A-4A3F-B10C-6D7A8CB9FDFE}" sibTransId="{A3F732AA-641B-4EF5-8163-399657E166CC}"/>
    <dgm:cxn modelId="{196AD3A7-8CAE-4BF0-BF7A-612A16A7ABB8}" type="presOf" srcId="{F5568031-5DDA-478B-859E-28EC6EE6712A}" destId="{63B6329A-93C1-4BB8-A60C-6AD73E7E9AE4}" srcOrd="0" destOrd="0" presId="urn:microsoft.com/office/officeart/2005/8/layout/chevron1"/>
    <dgm:cxn modelId="{B530616C-374D-4141-8660-0AE8EA477051}" srcId="{F5568031-5DDA-478B-859E-28EC6EE6712A}" destId="{F1083DE4-398C-497D-9E38-CA2D86229C0D}" srcOrd="1" destOrd="0" parTransId="{B36864BF-84F1-42E9-B8B6-AA1B8CC9F123}" sibTransId="{859425A0-E797-4262-AE48-8D25522B2196}"/>
    <dgm:cxn modelId="{FFBC9240-F6E3-4BDE-959A-D8B3DE84E105}" type="presOf" srcId="{6A575F83-3447-4916-B706-DD778CB14A2F}" destId="{91C17596-3982-4194-81BF-E1ED4CAED805}" srcOrd="0" destOrd="0" presId="urn:microsoft.com/office/officeart/2005/8/layout/chevron1"/>
    <dgm:cxn modelId="{CF87FD7C-E296-4A45-8240-42B207E600AA}" type="presParOf" srcId="{63B6329A-93C1-4BB8-A60C-6AD73E7E9AE4}" destId="{91C17596-3982-4194-81BF-E1ED4CAED805}" srcOrd="0" destOrd="0" presId="urn:microsoft.com/office/officeart/2005/8/layout/chevron1"/>
    <dgm:cxn modelId="{4A798CF8-E8B8-4551-A7E2-C862DE6A5317}" type="presParOf" srcId="{63B6329A-93C1-4BB8-A60C-6AD73E7E9AE4}" destId="{5D419DB2-D58A-4AE1-A9A3-355518C790D6}" srcOrd="1" destOrd="0" presId="urn:microsoft.com/office/officeart/2005/8/layout/chevron1"/>
    <dgm:cxn modelId="{B73BBCF7-E683-4ADC-804E-34076027F6AA}" type="presParOf" srcId="{63B6329A-93C1-4BB8-A60C-6AD73E7E9AE4}" destId="{217141BE-5E67-46D0-96B7-6271A4C7874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52AB8-9E24-469F-93DD-2B845325F26B}">
      <dsp:nvSpPr>
        <dsp:cNvPr id="0" name=""/>
        <dsp:cNvSpPr/>
      </dsp:nvSpPr>
      <dsp:spPr>
        <a:xfrm rot="5400000">
          <a:off x="5372383" y="135280"/>
          <a:ext cx="2029151" cy="17653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bg1"/>
              </a:solidFill>
            </a:rPr>
            <a:t>Mindenki számára nyitva áll</a:t>
          </a:r>
          <a:endParaRPr lang="hu-HU" sz="1600" b="1" kern="1200" dirty="0">
            <a:solidFill>
              <a:schemeClr val="bg1"/>
            </a:solidFill>
          </a:endParaRPr>
        </a:p>
      </dsp:txBody>
      <dsp:txXfrm rot="-5400000">
        <a:off x="5779379" y="319595"/>
        <a:ext cx="1215158" cy="1396733"/>
      </dsp:txXfrm>
    </dsp:sp>
    <dsp:sp modelId="{8DF7C993-58A3-4EBA-A86C-4BF6CB710BC1}">
      <dsp:nvSpPr>
        <dsp:cNvPr id="0" name=""/>
        <dsp:cNvSpPr/>
      </dsp:nvSpPr>
      <dsp:spPr>
        <a:xfrm>
          <a:off x="7570172" y="408152"/>
          <a:ext cx="4172787" cy="121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0" kern="1200" dirty="0"/>
        </a:p>
      </dsp:txBody>
      <dsp:txXfrm>
        <a:off x="7570172" y="408152"/>
        <a:ext cx="4172787" cy="1217491"/>
      </dsp:txXfrm>
    </dsp:sp>
    <dsp:sp modelId="{F2BA5CA4-8DD1-4D49-B6A3-45B6BE1322D7}">
      <dsp:nvSpPr>
        <dsp:cNvPr id="0" name=""/>
        <dsp:cNvSpPr/>
      </dsp:nvSpPr>
      <dsp:spPr>
        <a:xfrm rot="5400000">
          <a:off x="3484752" y="135280"/>
          <a:ext cx="2029151" cy="17653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2014-2020</a:t>
          </a:r>
          <a:endParaRPr lang="hu-HU" sz="2000" kern="1200" dirty="0"/>
        </a:p>
      </dsp:txBody>
      <dsp:txXfrm rot="-5400000">
        <a:off x="3891748" y="319595"/>
        <a:ext cx="1215158" cy="1396733"/>
      </dsp:txXfrm>
    </dsp:sp>
    <dsp:sp modelId="{502D76EA-7264-4A57-A749-6967A5E45C49}">
      <dsp:nvSpPr>
        <dsp:cNvPr id="0" name=""/>
        <dsp:cNvSpPr/>
      </dsp:nvSpPr>
      <dsp:spPr>
        <a:xfrm rot="5400000">
          <a:off x="4391415" y="1892992"/>
          <a:ext cx="2029151" cy="17653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Fókusz: kutatás, innováció és az eredmények</a:t>
          </a:r>
          <a:endParaRPr lang="hu-HU" sz="1600" b="1" kern="1200" dirty="0"/>
        </a:p>
      </dsp:txBody>
      <dsp:txXfrm rot="-5400000">
        <a:off x="4798411" y="2077307"/>
        <a:ext cx="1215158" cy="1396733"/>
      </dsp:txXfrm>
    </dsp:sp>
    <dsp:sp modelId="{FA214F9D-CDC9-4E3C-8D4C-AFE011F7C52D}">
      <dsp:nvSpPr>
        <dsp:cNvPr id="0" name=""/>
        <dsp:cNvSpPr/>
      </dsp:nvSpPr>
      <dsp:spPr>
        <a:xfrm>
          <a:off x="965187" y="2161116"/>
          <a:ext cx="3470017" cy="121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</dsp:txBody>
      <dsp:txXfrm>
        <a:off x="965187" y="2161116"/>
        <a:ext cx="3470017" cy="1217491"/>
      </dsp:txXfrm>
    </dsp:sp>
    <dsp:sp modelId="{C5C2ADFA-2CCE-4DAB-A180-45D9E6E2732F}">
      <dsp:nvSpPr>
        <dsp:cNvPr id="0" name=""/>
        <dsp:cNvSpPr/>
      </dsp:nvSpPr>
      <dsp:spPr>
        <a:xfrm rot="5400000">
          <a:off x="6298006" y="1910483"/>
          <a:ext cx="2029151" cy="17653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/>
            <a:t>Leegyszerűsí</a:t>
          </a:r>
          <a:r>
            <a:rPr lang="hu-HU" sz="1600" b="1" kern="1200" dirty="0" smtClean="0"/>
            <a:t>-tett szabályok és eljárások</a:t>
          </a:r>
          <a:endParaRPr lang="hu-HU" sz="1600" b="1" kern="1200" dirty="0"/>
        </a:p>
      </dsp:txBody>
      <dsp:txXfrm rot="-5400000">
        <a:off x="6705002" y="2094798"/>
        <a:ext cx="1215158" cy="1396733"/>
      </dsp:txXfrm>
    </dsp:sp>
    <dsp:sp modelId="{1CDBA13A-4856-4729-9E22-E7C127E8813B}">
      <dsp:nvSpPr>
        <dsp:cNvPr id="0" name=""/>
        <dsp:cNvSpPr/>
      </dsp:nvSpPr>
      <dsp:spPr>
        <a:xfrm rot="5400000">
          <a:off x="5308593" y="3580354"/>
          <a:ext cx="2029151" cy="17653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Finanszírozás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70-100%</a:t>
          </a:r>
          <a:endParaRPr lang="hu-HU" sz="1400" b="1" kern="1200" dirty="0"/>
        </a:p>
      </dsp:txBody>
      <dsp:txXfrm rot="-5400000">
        <a:off x="5715589" y="3764669"/>
        <a:ext cx="1215158" cy="1396733"/>
      </dsp:txXfrm>
    </dsp:sp>
    <dsp:sp modelId="{49E69370-AEFE-4E9F-BED8-27DBBB6459BD}">
      <dsp:nvSpPr>
        <dsp:cNvPr id="0" name=""/>
        <dsp:cNvSpPr/>
      </dsp:nvSpPr>
      <dsp:spPr>
        <a:xfrm>
          <a:off x="7259419" y="3854289"/>
          <a:ext cx="2264533" cy="121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641C4-E1B8-4768-8E33-5CCC813D900F}">
      <dsp:nvSpPr>
        <dsp:cNvPr id="0" name=""/>
        <dsp:cNvSpPr/>
      </dsp:nvSpPr>
      <dsp:spPr>
        <a:xfrm rot="5400000">
          <a:off x="3402002" y="3580354"/>
          <a:ext cx="2029151" cy="17653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Eltérő országokból, iparágakból vagy akadémiai intézményekből származó partnerek konzorciuma</a:t>
          </a:r>
          <a:endParaRPr lang="hu-HU" sz="1400" kern="1200" dirty="0"/>
        </a:p>
      </dsp:txBody>
      <dsp:txXfrm rot="-5400000">
        <a:off x="3808998" y="3764669"/>
        <a:ext cx="1215158" cy="13967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B7EF5-988F-479D-97D1-9921EA700540}">
      <dsp:nvSpPr>
        <dsp:cNvPr id="0" name=""/>
        <dsp:cNvSpPr/>
      </dsp:nvSpPr>
      <dsp:spPr>
        <a:xfrm>
          <a:off x="16581" y="714006"/>
          <a:ext cx="1316478" cy="79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Felhívás közzététele, Pályázat kiválasztása</a:t>
          </a:r>
          <a:endParaRPr lang="hu-HU" sz="1400" b="1" kern="1200" dirty="0"/>
        </a:p>
      </dsp:txBody>
      <dsp:txXfrm>
        <a:off x="16581" y="714006"/>
        <a:ext cx="1316478" cy="527193"/>
      </dsp:txXfrm>
    </dsp:sp>
    <dsp:sp modelId="{EAE1CAB9-B2BE-445A-974E-2EBE30D7C36D}">
      <dsp:nvSpPr>
        <dsp:cNvPr id="0" name=""/>
        <dsp:cNvSpPr/>
      </dsp:nvSpPr>
      <dsp:spPr>
        <a:xfrm>
          <a:off x="443343" y="1523378"/>
          <a:ext cx="1316478" cy="2468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A Horizont 2020 program valamennyi pályázati felhívását az EU hivatalos lapján teszi közzé: </a:t>
          </a:r>
          <a:r>
            <a:rPr lang="hu-HU" sz="1200" b="0" kern="1200" dirty="0" smtClean="0">
              <a:hlinkClick xmlns:r="http://schemas.openxmlformats.org/officeDocument/2006/relationships" r:id="rId1"/>
            </a:rPr>
            <a:t>http://ec.europa.eu/research/participants/portal/desktop/en/home.html</a:t>
          </a:r>
          <a:r>
            <a:rPr lang="hu-HU" sz="1200" b="0" kern="1200" dirty="0" smtClean="0"/>
            <a:t> </a:t>
          </a:r>
          <a:endParaRPr lang="hu-HU" sz="1200" b="1" kern="1200" dirty="0"/>
        </a:p>
      </dsp:txBody>
      <dsp:txXfrm>
        <a:off x="481901" y="1561936"/>
        <a:ext cx="1239362" cy="2391204"/>
      </dsp:txXfrm>
    </dsp:sp>
    <dsp:sp modelId="{BE6A9C38-1207-44DF-90F2-16FABE4D206A}">
      <dsp:nvSpPr>
        <dsp:cNvPr id="0" name=""/>
        <dsp:cNvSpPr/>
      </dsp:nvSpPr>
      <dsp:spPr>
        <a:xfrm>
          <a:off x="1532589" y="813693"/>
          <a:ext cx="423002" cy="327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" kern="1200"/>
        </a:p>
      </dsp:txBody>
      <dsp:txXfrm>
        <a:off x="1532589" y="879257"/>
        <a:ext cx="324656" cy="196691"/>
      </dsp:txXfrm>
    </dsp:sp>
    <dsp:sp modelId="{29118072-B0D3-4C86-A2D9-46F091212452}">
      <dsp:nvSpPr>
        <dsp:cNvPr id="0" name=""/>
        <dsp:cNvSpPr/>
      </dsp:nvSpPr>
      <dsp:spPr>
        <a:xfrm>
          <a:off x="2131177" y="714006"/>
          <a:ext cx="1316478" cy="79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Partnerkeresés</a:t>
          </a:r>
          <a:endParaRPr lang="hu-HU" sz="1400" b="1" kern="1200" dirty="0"/>
        </a:p>
      </dsp:txBody>
      <dsp:txXfrm>
        <a:off x="2131177" y="714006"/>
        <a:ext cx="1316478" cy="527193"/>
      </dsp:txXfrm>
    </dsp:sp>
    <dsp:sp modelId="{891CC822-066C-451D-B0EA-10FE29216FC8}">
      <dsp:nvSpPr>
        <dsp:cNvPr id="0" name=""/>
        <dsp:cNvSpPr/>
      </dsp:nvSpPr>
      <dsp:spPr>
        <a:xfrm>
          <a:off x="2379925" y="1504964"/>
          <a:ext cx="1316478" cy="2468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Számos felhívás olyan csapatot igényel, amelyben legalább három partner található. A H2020 Információs Pont partnerkeresésben is közreműködik.</a:t>
          </a:r>
          <a:endParaRPr lang="hu-HU" sz="1200" b="0" kern="1200" dirty="0"/>
        </a:p>
      </dsp:txBody>
      <dsp:txXfrm>
        <a:off x="2418483" y="1543522"/>
        <a:ext cx="1239362" cy="2391204"/>
      </dsp:txXfrm>
    </dsp:sp>
    <dsp:sp modelId="{231465B1-D644-480A-A911-59D5E188DF7A}">
      <dsp:nvSpPr>
        <dsp:cNvPr id="0" name=""/>
        <dsp:cNvSpPr/>
      </dsp:nvSpPr>
      <dsp:spPr>
        <a:xfrm>
          <a:off x="3647185" y="813693"/>
          <a:ext cx="423002" cy="327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" kern="1200"/>
        </a:p>
      </dsp:txBody>
      <dsp:txXfrm>
        <a:off x="3647185" y="879257"/>
        <a:ext cx="324656" cy="196691"/>
      </dsp:txXfrm>
    </dsp:sp>
    <dsp:sp modelId="{63476980-5F85-4D9C-8CBD-6C512DB9EFC0}">
      <dsp:nvSpPr>
        <dsp:cNvPr id="0" name=""/>
        <dsp:cNvSpPr/>
      </dsp:nvSpPr>
      <dsp:spPr>
        <a:xfrm>
          <a:off x="4245773" y="714006"/>
          <a:ext cx="1316478" cy="79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Regisztráció, szervezeti regisztráció</a:t>
          </a:r>
          <a:endParaRPr lang="hu-HU" sz="1400" b="1" kern="1200" dirty="0"/>
        </a:p>
      </dsp:txBody>
      <dsp:txXfrm>
        <a:off x="4245773" y="714006"/>
        <a:ext cx="1316478" cy="527193"/>
      </dsp:txXfrm>
    </dsp:sp>
    <dsp:sp modelId="{4CF2AA03-1284-43F0-9231-F114842CEAED}">
      <dsp:nvSpPr>
        <dsp:cNvPr id="0" name=""/>
        <dsp:cNvSpPr/>
      </dsp:nvSpPr>
      <dsp:spPr>
        <a:xfrm>
          <a:off x="4532738" y="1495807"/>
          <a:ext cx="1316478" cy="2468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A  Research &amp; </a:t>
          </a:r>
          <a:r>
            <a:rPr lang="hu-HU" sz="1200" b="0" kern="1200" dirty="0" err="1" smtClean="0"/>
            <a:t>Innovation</a:t>
          </a:r>
          <a:r>
            <a:rPr lang="hu-HU" sz="1200" b="0" kern="1200" dirty="0" smtClean="0"/>
            <a:t> </a:t>
          </a:r>
          <a:r>
            <a:rPr lang="hu-HU" sz="1200" b="0" kern="1200" dirty="0" err="1" smtClean="0"/>
            <a:t>Participant</a:t>
          </a:r>
          <a:r>
            <a:rPr lang="hu-HU" sz="1200" b="0" kern="1200" dirty="0" smtClean="0"/>
            <a:t> </a:t>
          </a:r>
          <a:r>
            <a:rPr lang="hu-HU" sz="1200" b="0" kern="1200" dirty="0" err="1" smtClean="0"/>
            <a:t>Portal</a:t>
          </a:r>
          <a:r>
            <a:rPr lang="hu-HU" sz="1200" b="0" kern="1200" dirty="0" smtClean="0"/>
            <a:t> a belépési pont az EU által finanszírozott kutatási és innovációs projektek elektronikus adminisztrációjához, pályázat benyújtáshoz</a:t>
          </a:r>
          <a:endParaRPr lang="hu-HU" sz="1200" b="0" kern="1200" dirty="0"/>
        </a:p>
      </dsp:txBody>
      <dsp:txXfrm>
        <a:off x="4571296" y="1534365"/>
        <a:ext cx="1239362" cy="2391204"/>
      </dsp:txXfrm>
    </dsp:sp>
    <dsp:sp modelId="{8010B7E9-6A4A-4C7F-AC02-7CE05CF27BCA}">
      <dsp:nvSpPr>
        <dsp:cNvPr id="0" name=""/>
        <dsp:cNvSpPr/>
      </dsp:nvSpPr>
      <dsp:spPr>
        <a:xfrm>
          <a:off x="5761781" y="813693"/>
          <a:ext cx="423002" cy="327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" kern="1200"/>
        </a:p>
      </dsp:txBody>
      <dsp:txXfrm>
        <a:off x="5761781" y="879257"/>
        <a:ext cx="324656" cy="196691"/>
      </dsp:txXfrm>
    </dsp:sp>
    <dsp:sp modelId="{02050D15-A8D8-40EA-BA00-F40D5FFC6E79}">
      <dsp:nvSpPr>
        <dsp:cNvPr id="0" name=""/>
        <dsp:cNvSpPr/>
      </dsp:nvSpPr>
      <dsp:spPr>
        <a:xfrm>
          <a:off x="6360369" y="714006"/>
          <a:ext cx="1316478" cy="79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Pályázat/Ajánlat beküldése</a:t>
          </a:r>
          <a:endParaRPr lang="hu-HU" sz="1400" b="1" kern="1200" dirty="0"/>
        </a:p>
      </dsp:txBody>
      <dsp:txXfrm>
        <a:off x="6360369" y="714006"/>
        <a:ext cx="1316478" cy="527193"/>
      </dsp:txXfrm>
    </dsp:sp>
    <dsp:sp modelId="{D3C712E3-18BC-4D78-BE5F-8D163A8FA81A}">
      <dsp:nvSpPr>
        <dsp:cNvPr id="0" name=""/>
        <dsp:cNvSpPr/>
      </dsp:nvSpPr>
      <dsp:spPr>
        <a:xfrm>
          <a:off x="6629746" y="1543396"/>
          <a:ext cx="1316478" cy="2468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Az ajánlatokat a vonatkozó felhívás határideje előtt kell beküldeni. Kizárólag online küldhető ajánlat!</a:t>
          </a:r>
          <a:endParaRPr lang="hu-HU" sz="1200" kern="1200" dirty="0"/>
        </a:p>
      </dsp:txBody>
      <dsp:txXfrm>
        <a:off x="6668304" y="1581954"/>
        <a:ext cx="1239362" cy="2391204"/>
      </dsp:txXfrm>
    </dsp:sp>
    <dsp:sp modelId="{19D9F727-9B0E-4A98-8393-812B8754FD10}">
      <dsp:nvSpPr>
        <dsp:cNvPr id="0" name=""/>
        <dsp:cNvSpPr/>
      </dsp:nvSpPr>
      <dsp:spPr>
        <a:xfrm>
          <a:off x="7876377" y="813693"/>
          <a:ext cx="423002" cy="327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" kern="1200"/>
        </a:p>
      </dsp:txBody>
      <dsp:txXfrm>
        <a:off x="7876377" y="879257"/>
        <a:ext cx="324656" cy="196691"/>
      </dsp:txXfrm>
    </dsp:sp>
    <dsp:sp modelId="{33BBF101-1A7B-4403-BE92-A9905FDBEA71}">
      <dsp:nvSpPr>
        <dsp:cNvPr id="0" name=""/>
        <dsp:cNvSpPr/>
      </dsp:nvSpPr>
      <dsp:spPr>
        <a:xfrm>
          <a:off x="8474966" y="714006"/>
          <a:ext cx="1316478" cy="79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Szakértői értékelés</a:t>
          </a:r>
          <a:endParaRPr lang="hu-HU" sz="1400" b="1" kern="1200" dirty="0"/>
        </a:p>
      </dsp:txBody>
      <dsp:txXfrm>
        <a:off x="8474966" y="714006"/>
        <a:ext cx="1316478" cy="527193"/>
      </dsp:txXfrm>
    </dsp:sp>
    <dsp:sp modelId="{D196D75D-0C7A-4003-AB61-92C6472F0329}">
      <dsp:nvSpPr>
        <dsp:cNvPr id="0" name=""/>
        <dsp:cNvSpPr/>
      </dsp:nvSpPr>
      <dsp:spPr>
        <a:xfrm>
          <a:off x="8747397" y="1510691"/>
          <a:ext cx="1316478" cy="2468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 szakértői bizottságok minden ajánlatot egy kritériumlista alapján pontoznak. Ennek alapján választják ki a finanszírozásra a legjobb ajánlatokat.</a:t>
          </a:r>
          <a:endParaRPr lang="hu-HU" sz="1200" kern="1200" dirty="0"/>
        </a:p>
      </dsp:txBody>
      <dsp:txXfrm>
        <a:off x="8785955" y="1549249"/>
        <a:ext cx="1239362" cy="2391204"/>
      </dsp:txXfrm>
    </dsp:sp>
    <dsp:sp modelId="{46B537F8-AF7C-4D8C-84E8-631DD42869A4}">
      <dsp:nvSpPr>
        <dsp:cNvPr id="0" name=""/>
        <dsp:cNvSpPr/>
      </dsp:nvSpPr>
      <dsp:spPr>
        <a:xfrm>
          <a:off x="9990973" y="813693"/>
          <a:ext cx="423002" cy="327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" kern="1200"/>
        </a:p>
      </dsp:txBody>
      <dsp:txXfrm>
        <a:off x="9990973" y="879257"/>
        <a:ext cx="324656" cy="196691"/>
      </dsp:txXfrm>
    </dsp:sp>
    <dsp:sp modelId="{1B2E917A-F3C9-4BFB-915B-7375B5568CC8}">
      <dsp:nvSpPr>
        <dsp:cNvPr id="0" name=""/>
        <dsp:cNvSpPr/>
      </dsp:nvSpPr>
      <dsp:spPr>
        <a:xfrm>
          <a:off x="10589562" y="714006"/>
          <a:ext cx="1316478" cy="79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Támogatási megállapodás létrejötte</a:t>
          </a:r>
          <a:endParaRPr lang="hu-HU" sz="1200" b="1" kern="1200" dirty="0"/>
        </a:p>
      </dsp:txBody>
      <dsp:txXfrm>
        <a:off x="10589562" y="714006"/>
        <a:ext cx="1316478" cy="527193"/>
      </dsp:txXfrm>
    </dsp:sp>
    <dsp:sp modelId="{C28A2ED1-1ACE-4A29-B0E4-04936A2B6533}">
      <dsp:nvSpPr>
        <dsp:cNvPr id="0" name=""/>
        <dsp:cNvSpPr/>
      </dsp:nvSpPr>
      <dsp:spPr>
        <a:xfrm>
          <a:off x="10875520" y="1495560"/>
          <a:ext cx="1316478" cy="2468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 tudományos értékelési szakaszt követően a finanszírozásra kiválasztott ajánlathoz összeállítja az Európai Bizottság a támogatási megállapodást.</a:t>
          </a:r>
          <a:endParaRPr lang="hu-HU" sz="1200" kern="1200" dirty="0"/>
        </a:p>
      </dsp:txBody>
      <dsp:txXfrm>
        <a:off x="10914078" y="1534118"/>
        <a:ext cx="1239362" cy="2391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2CFC7-67FB-459A-BC8C-A6D1D0930D2F}">
      <dsp:nvSpPr>
        <dsp:cNvPr id="0" name=""/>
        <dsp:cNvSpPr/>
      </dsp:nvSpPr>
      <dsp:spPr>
        <a:xfrm rot="5400000">
          <a:off x="3724494" y="133534"/>
          <a:ext cx="2052325" cy="1785523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Az EU tudományos és technológiai alapjainak megerősítése</a:t>
          </a:r>
          <a:endParaRPr lang="hu-HU" sz="1400" kern="1200" dirty="0"/>
        </a:p>
      </dsp:txBody>
      <dsp:txXfrm rot="-5400000">
        <a:off x="4136139" y="319954"/>
        <a:ext cx="1229035" cy="1412683"/>
      </dsp:txXfrm>
    </dsp:sp>
    <dsp:sp modelId="{8DD1746A-FE4F-47A0-8B67-CEA9B75A414E}">
      <dsp:nvSpPr>
        <dsp:cNvPr id="0" name=""/>
        <dsp:cNvSpPr/>
      </dsp:nvSpPr>
      <dsp:spPr>
        <a:xfrm>
          <a:off x="5697600" y="410598"/>
          <a:ext cx="2290395" cy="123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Klímaváltozással kapcsolatos kihívások kezelése</a:t>
          </a:r>
          <a:endParaRPr lang="hu-HU" sz="2300" kern="1200" dirty="0"/>
        </a:p>
      </dsp:txBody>
      <dsp:txXfrm>
        <a:off x="5697600" y="410598"/>
        <a:ext cx="2290395" cy="1231395"/>
      </dsp:txXfrm>
    </dsp:sp>
    <dsp:sp modelId="{2437A733-9C43-4BCE-85A6-9DFC336EBA05}">
      <dsp:nvSpPr>
        <dsp:cNvPr id="0" name=""/>
        <dsp:cNvSpPr/>
      </dsp:nvSpPr>
      <dsp:spPr>
        <a:xfrm rot="5400000">
          <a:off x="1796129" y="133534"/>
          <a:ext cx="2052325" cy="1785523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 dirty="0"/>
        </a:p>
      </dsp:txBody>
      <dsp:txXfrm rot="-5400000">
        <a:off x="2207774" y="319954"/>
        <a:ext cx="1229035" cy="1412683"/>
      </dsp:txXfrm>
    </dsp:sp>
    <dsp:sp modelId="{2951E824-CC59-4685-AB2D-B4B0C2A1288B}">
      <dsp:nvSpPr>
        <dsp:cNvPr id="0" name=""/>
        <dsp:cNvSpPr/>
      </dsp:nvSpPr>
      <dsp:spPr>
        <a:xfrm rot="5400000">
          <a:off x="2756617" y="1875547"/>
          <a:ext cx="2052325" cy="1785523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Az EU innovációs kapacitásának erősítése, a versenyképesség-</a:t>
          </a:r>
          <a:r>
            <a:rPr lang="hu-HU" sz="1300" kern="1200" dirty="0" err="1" smtClean="0"/>
            <a:t>hez</a:t>
          </a:r>
          <a:r>
            <a:rPr lang="hu-HU" sz="1300" kern="1200" dirty="0" smtClean="0"/>
            <a:t> és munkahelyterem-</a:t>
          </a:r>
          <a:r>
            <a:rPr lang="hu-HU" sz="1300" kern="1200" dirty="0" err="1" smtClean="0"/>
            <a:t>téshez</a:t>
          </a:r>
          <a:r>
            <a:rPr lang="hu-HU" sz="1300" kern="1200" dirty="0" smtClean="0"/>
            <a:t> való hozzájárulás</a:t>
          </a:r>
          <a:endParaRPr lang="hu-HU" sz="1300" kern="1200" dirty="0"/>
        </a:p>
      </dsp:txBody>
      <dsp:txXfrm rot="-5400000">
        <a:off x="3168262" y="2061967"/>
        <a:ext cx="1229035" cy="1412683"/>
      </dsp:txXfrm>
    </dsp:sp>
    <dsp:sp modelId="{7C5DB748-0801-473D-9DC2-27545A3B47B0}">
      <dsp:nvSpPr>
        <dsp:cNvPr id="0" name=""/>
        <dsp:cNvSpPr/>
      </dsp:nvSpPr>
      <dsp:spPr>
        <a:xfrm>
          <a:off x="599623" y="2152611"/>
          <a:ext cx="2216511" cy="123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2021-2027</a:t>
          </a:r>
          <a:endParaRPr lang="hu-HU" sz="2300" kern="1200" dirty="0"/>
        </a:p>
      </dsp:txBody>
      <dsp:txXfrm>
        <a:off x="599623" y="2152611"/>
        <a:ext cx="2216511" cy="1231395"/>
      </dsp:txXfrm>
    </dsp:sp>
    <dsp:sp modelId="{59C1B9E2-4EDD-4F34-8EC8-49AF30C7C407}">
      <dsp:nvSpPr>
        <dsp:cNvPr id="0" name=""/>
        <dsp:cNvSpPr/>
      </dsp:nvSpPr>
      <dsp:spPr>
        <a:xfrm rot="5400000">
          <a:off x="4684982" y="1875547"/>
          <a:ext cx="2052325" cy="1785523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5096627" y="2061967"/>
        <a:ext cx="1229035" cy="1412683"/>
      </dsp:txXfrm>
    </dsp:sp>
    <dsp:sp modelId="{DE27B993-4E2D-4458-A523-6C833EB442A1}">
      <dsp:nvSpPr>
        <dsp:cNvPr id="0" name=""/>
        <dsp:cNvSpPr/>
      </dsp:nvSpPr>
      <dsp:spPr>
        <a:xfrm rot="5400000">
          <a:off x="3724494" y="3575262"/>
          <a:ext cx="2052325" cy="1870121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Az állampolgári igényekre való reagálás, az európai társadalmi-gazdasági modell és értékek megőrzése</a:t>
          </a:r>
          <a:endParaRPr lang="hu-HU" sz="1400" kern="1200" dirty="0"/>
        </a:p>
      </dsp:txBody>
      <dsp:txXfrm rot="-5400000">
        <a:off x="4113447" y="3811032"/>
        <a:ext cx="1274419" cy="1398584"/>
      </dsp:txXfrm>
    </dsp:sp>
    <dsp:sp modelId="{3A6B84CF-DE14-46C7-8C09-AF067C126F13}">
      <dsp:nvSpPr>
        <dsp:cNvPr id="0" name=""/>
        <dsp:cNvSpPr/>
      </dsp:nvSpPr>
      <dsp:spPr>
        <a:xfrm>
          <a:off x="5697600" y="3894625"/>
          <a:ext cx="2290395" cy="123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Fenntartható fejlődési célokhoz való hozzájárulás</a:t>
          </a:r>
          <a:endParaRPr lang="hu-HU" sz="2300" kern="1200" dirty="0"/>
        </a:p>
      </dsp:txBody>
      <dsp:txXfrm>
        <a:off x="5697600" y="3894625"/>
        <a:ext cx="2290395" cy="1231395"/>
      </dsp:txXfrm>
    </dsp:sp>
    <dsp:sp modelId="{A6E07BDE-CC26-4E3D-B175-32B15978E1E2}">
      <dsp:nvSpPr>
        <dsp:cNvPr id="0" name=""/>
        <dsp:cNvSpPr/>
      </dsp:nvSpPr>
      <dsp:spPr>
        <a:xfrm rot="5400000">
          <a:off x="1796129" y="3617561"/>
          <a:ext cx="2052325" cy="1785523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 rot="-5400000">
        <a:off x="2207774" y="3803981"/>
        <a:ext cx="1229035" cy="1412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5F24E-42D8-4026-83F4-77203C68DBAF}">
      <dsp:nvSpPr>
        <dsp:cNvPr id="0" name=""/>
        <dsp:cNvSpPr/>
      </dsp:nvSpPr>
      <dsp:spPr>
        <a:xfrm>
          <a:off x="414139" y="0"/>
          <a:ext cx="5085126" cy="11551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100 milliárd eurós költségvetés</a:t>
          </a:r>
          <a:endParaRPr lang="hu-HU" sz="2800" kern="1200" dirty="0"/>
        </a:p>
      </dsp:txBody>
      <dsp:txXfrm>
        <a:off x="414139" y="0"/>
        <a:ext cx="5085126" cy="1155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913D6-800C-4A0B-8D6A-362CCA5DD418}">
      <dsp:nvSpPr>
        <dsp:cNvPr id="0" name=""/>
        <dsp:cNvSpPr/>
      </dsp:nvSpPr>
      <dsp:spPr>
        <a:xfrm>
          <a:off x="1111" y="0"/>
          <a:ext cx="2889400" cy="40229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1. Pillér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Kiváló Tudomány</a:t>
          </a:r>
          <a:endParaRPr lang="hu-HU" sz="1800" kern="1200" dirty="0"/>
        </a:p>
      </dsp:txBody>
      <dsp:txXfrm>
        <a:off x="1111" y="0"/>
        <a:ext cx="2889400" cy="1206893"/>
      </dsp:txXfrm>
    </dsp:sp>
    <dsp:sp modelId="{4322FA96-89C5-498B-996E-3DEA90E3BE6E}">
      <dsp:nvSpPr>
        <dsp:cNvPr id="0" name=""/>
        <dsp:cNvSpPr/>
      </dsp:nvSpPr>
      <dsp:spPr>
        <a:xfrm>
          <a:off x="290051" y="1207237"/>
          <a:ext cx="2311520" cy="790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Európai Kutatási Tanács</a:t>
          </a:r>
          <a:endParaRPr lang="hu-HU" sz="1200" kern="1200" dirty="0"/>
        </a:p>
      </dsp:txBody>
      <dsp:txXfrm>
        <a:off x="313200" y="1230386"/>
        <a:ext cx="2265222" cy="744056"/>
      </dsp:txXfrm>
    </dsp:sp>
    <dsp:sp modelId="{5D097764-F9AB-400B-9A2B-4BEFD20618F4}">
      <dsp:nvSpPr>
        <dsp:cNvPr id="0" name=""/>
        <dsp:cNvSpPr/>
      </dsp:nvSpPr>
      <dsp:spPr>
        <a:xfrm>
          <a:off x="290051" y="2119184"/>
          <a:ext cx="2311520" cy="790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smtClean="0"/>
            <a:t>Marie</a:t>
          </a:r>
          <a:r>
            <a:rPr lang="hu-HU" sz="1200" kern="1200" smtClean="0">
              <a:solidFill>
                <a:schemeClr val="bg1"/>
              </a:solidFill>
            </a:rPr>
            <a:t> Skłodowska-Curie </a:t>
          </a:r>
          <a:endParaRPr lang="hu-HU" sz="1200" kern="1200" dirty="0">
            <a:solidFill>
              <a:schemeClr val="bg1"/>
            </a:solidFill>
          </a:endParaRPr>
        </a:p>
      </dsp:txBody>
      <dsp:txXfrm>
        <a:off x="313200" y="2142333"/>
        <a:ext cx="2265222" cy="744056"/>
      </dsp:txXfrm>
    </dsp:sp>
    <dsp:sp modelId="{F7DD42DA-1D73-4CFC-B19A-B2CF0B84AAF2}">
      <dsp:nvSpPr>
        <dsp:cNvPr id="0" name=""/>
        <dsp:cNvSpPr/>
      </dsp:nvSpPr>
      <dsp:spPr>
        <a:xfrm>
          <a:off x="290051" y="3031131"/>
          <a:ext cx="2311520" cy="790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bg1"/>
              </a:solidFill>
            </a:rPr>
            <a:t>Kutatási infrastruktúrák </a:t>
          </a:r>
          <a:endParaRPr lang="hu-HU" sz="1200" kern="1200" dirty="0">
            <a:solidFill>
              <a:schemeClr val="bg1"/>
            </a:solidFill>
          </a:endParaRPr>
        </a:p>
      </dsp:txBody>
      <dsp:txXfrm>
        <a:off x="313200" y="3054280"/>
        <a:ext cx="2265222" cy="744056"/>
      </dsp:txXfrm>
    </dsp:sp>
    <dsp:sp modelId="{98488940-E4AA-498C-B409-03906CD4788C}">
      <dsp:nvSpPr>
        <dsp:cNvPr id="0" name=""/>
        <dsp:cNvSpPr/>
      </dsp:nvSpPr>
      <dsp:spPr>
        <a:xfrm>
          <a:off x="3107216" y="0"/>
          <a:ext cx="2889400" cy="40229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2. Pillér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Globális kihívások és az európai ipar versenyképessége</a:t>
          </a:r>
          <a:endParaRPr lang="hu-HU" sz="1800" kern="1200" dirty="0"/>
        </a:p>
      </dsp:txBody>
      <dsp:txXfrm>
        <a:off x="3107216" y="0"/>
        <a:ext cx="2889400" cy="1206893"/>
      </dsp:txXfrm>
    </dsp:sp>
    <dsp:sp modelId="{2817939E-2DCC-4D93-9D1A-C2C267B26B67}">
      <dsp:nvSpPr>
        <dsp:cNvPr id="0" name=""/>
        <dsp:cNvSpPr/>
      </dsp:nvSpPr>
      <dsp:spPr>
        <a:xfrm>
          <a:off x="3396156" y="1207153"/>
          <a:ext cx="2311520" cy="2210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- Egészségügy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- Kultúra, kreativitás és befogadó társadalom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- A társadalmat szolgáló polgári biztonság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- Digitális gazdaság, ipar és világűr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- Éghajlat, energia és mobilitás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- Élelmiszerek, </a:t>
          </a:r>
          <a:r>
            <a:rPr lang="hu-HU" sz="1200" kern="1200" dirty="0" err="1" smtClean="0"/>
            <a:t>biogazdaság</a:t>
          </a:r>
          <a:r>
            <a:rPr lang="hu-HU" sz="1200" kern="1200" dirty="0" smtClean="0"/>
            <a:t>, természeti erőforrások és környezet</a:t>
          </a:r>
          <a:endParaRPr lang="hu-HU" sz="1200" kern="1200" dirty="0"/>
        </a:p>
      </dsp:txBody>
      <dsp:txXfrm>
        <a:off x="3460906" y="1271903"/>
        <a:ext cx="2182020" cy="2081243"/>
      </dsp:txXfrm>
    </dsp:sp>
    <dsp:sp modelId="{658BB51A-0A3D-4142-9741-8AFC0B3280C4}">
      <dsp:nvSpPr>
        <dsp:cNvPr id="0" name=""/>
        <dsp:cNvSpPr/>
      </dsp:nvSpPr>
      <dsp:spPr>
        <a:xfrm>
          <a:off x="3396156" y="3471720"/>
          <a:ext cx="2311520" cy="3498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Közös kutatóközpont</a:t>
          </a:r>
          <a:endParaRPr lang="hu-HU" sz="1200" kern="1200" dirty="0"/>
        </a:p>
      </dsp:txBody>
      <dsp:txXfrm>
        <a:off x="3406403" y="3481967"/>
        <a:ext cx="2291026" cy="329355"/>
      </dsp:txXfrm>
    </dsp:sp>
    <dsp:sp modelId="{C224A223-01A2-4681-96DE-CAF798BE2A5E}">
      <dsp:nvSpPr>
        <dsp:cNvPr id="0" name=""/>
        <dsp:cNvSpPr/>
      </dsp:nvSpPr>
      <dsp:spPr>
        <a:xfrm>
          <a:off x="6213321" y="0"/>
          <a:ext cx="2889400" cy="40229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3. Pillér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Innovatív Európa</a:t>
          </a:r>
          <a:endParaRPr lang="hu-HU" sz="1800" kern="1200" dirty="0"/>
        </a:p>
      </dsp:txBody>
      <dsp:txXfrm>
        <a:off x="6213321" y="0"/>
        <a:ext cx="2889400" cy="1206893"/>
      </dsp:txXfrm>
    </dsp:sp>
    <dsp:sp modelId="{C5FFAB06-2E67-43D8-8785-493F91D87D60}">
      <dsp:nvSpPr>
        <dsp:cNvPr id="0" name=""/>
        <dsp:cNvSpPr/>
      </dsp:nvSpPr>
      <dsp:spPr>
        <a:xfrm>
          <a:off x="6502261" y="1207237"/>
          <a:ext cx="2311520" cy="790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Európai Innovációs Tanács</a:t>
          </a:r>
          <a:endParaRPr lang="hu-HU" sz="1200" kern="1200" dirty="0"/>
        </a:p>
      </dsp:txBody>
      <dsp:txXfrm>
        <a:off x="6525410" y="1230386"/>
        <a:ext cx="2265222" cy="744056"/>
      </dsp:txXfrm>
    </dsp:sp>
    <dsp:sp modelId="{7F860A58-18E8-4656-899B-6EB185F707C5}">
      <dsp:nvSpPr>
        <dsp:cNvPr id="0" name=""/>
        <dsp:cNvSpPr/>
      </dsp:nvSpPr>
      <dsp:spPr>
        <a:xfrm>
          <a:off x="6502261" y="2119184"/>
          <a:ext cx="2311520" cy="790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Európai innovációs ökoszisztémák</a:t>
          </a:r>
          <a:endParaRPr lang="hu-HU" sz="1200" kern="1200" dirty="0"/>
        </a:p>
      </dsp:txBody>
      <dsp:txXfrm>
        <a:off x="6525410" y="2142333"/>
        <a:ext cx="2265222" cy="744056"/>
      </dsp:txXfrm>
    </dsp:sp>
    <dsp:sp modelId="{61A80CD8-5790-4A32-B6DD-C7A4F9AF5470}">
      <dsp:nvSpPr>
        <dsp:cNvPr id="0" name=""/>
        <dsp:cNvSpPr/>
      </dsp:nvSpPr>
      <dsp:spPr>
        <a:xfrm>
          <a:off x="6502261" y="3031131"/>
          <a:ext cx="2311520" cy="790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Európai  Innovációs és Technológiai Intézet</a:t>
          </a:r>
          <a:endParaRPr lang="hu-HU" sz="1200" kern="1200" dirty="0"/>
        </a:p>
      </dsp:txBody>
      <dsp:txXfrm>
        <a:off x="6525410" y="3054280"/>
        <a:ext cx="2265222" cy="744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CCB2-51E1-431D-857A-3BAFEDF1B929}">
      <dsp:nvSpPr>
        <dsp:cNvPr id="0" name=""/>
        <dsp:cNvSpPr/>
      </dsp:nvSpPr>
      <dsp:spPr>
        <a:xfrm>
          <a:off x="0" y="-66984"/>
          <a:ext cx="7903018" cy="468892"/>
        </a:xfrm>
        <a:prstGeom prst="rect">
          <a:avLst/>
        </a:prstGeom>
        <a:solidFill>
          <a:srgbClr val="B6D3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 részvétel bővítése és az Európai Kutatási Térség megerősítése</a:t>
          </a:r>
          <a:endParaRPr lang="hu-HU" sz="2400" kern="1200" dirty="0"/>
        </a:p>
      </dsp:txBody>
      <dsp:txXfrm>
        <a:off x="0" y="-66984"/>
        <a:ext cx="7903018" cy="468892"/>
      </dsp:txXfrm>
    </dsp:sp>
    <dsp:sp modelId="{B7662852-14A0-451D-A5E0-E0CB8D4ADD69}">
      <dsp:nvSpPr>
        <dsp:cNvPr id="0" name=""/>
        <dsp:cNvSpPr/>
      </dsp:nvSpPr>
      <dsp:spPr>
        <a:xfrm>
          <a:off x="0" y="267939"/>
          <a:ext cx="3951508" cy="422004"/>
        </a:xfrm>
        <a:prstGeom prst="rect">
          <a:avLst/>
        </a:prstGeom>
        <a:solidFill>
          <a:srgbClr val="B6D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 részvétel bővítése és a kiválóság terjesztése</a:t>
          </a:r>
          <a:endParaRPr lang="hu-HU" sz="1300" kern="1200" dirty="0"/>
        </a:p>
      </dsp:txBody>
      <dsp:txXfrm>
        <a:off x="0" y="267939"/>
        <a:ext cx="3951508" cy="422004"/>
      </dsp:txXfrm>
    </dsp:sp>
    <dsp:sp modelId="{283F754D-D198-4D7A-AD87-11220630250A}">
      <dsp:nvSpPr>
        <dsp:cNvPr id="0" name=""/>
        <dsp:cNvSpPr/>
      </dsp:nvSpPr>
      <dsp:spPr>
        <a:xfrm>
          <a:off x="3951509" y="267939"/>
          <a:ext cx="3951508" cy="422004"/>
        </a:xfrm>
        <a:prstGeom prst="rect">
          <a:avLst/>
        </a:prstGeom>
        <a:solidFill>
          <a:srgbClr val="B6D3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Az európai K+I rendszer megreformálása és megerősítése</a:t>
          </a:r>
          <a:endParaRPr lang="hu-HU" sz="1300" kern="1200" dirty="0"/>
        </a:p>
      </dsp:txBody>
      <dsp:txXfrm>
        <a:off x="3951509" y="267939"/>
        <a:ext cx="3951508" cy="422004"/>
      </dsp:txXfrm>
    </dsp:sp>
    <dsp:sp modelId="{827BB12D-4B3D-4B56-8C95-1E13D1155BE7}">
      <dsp:nvSpPr>
        <dsp:cNvPr id="0" name=""/>
        <dsp:cNvSpPr/>
      </dsp:nvSpPr>
      <dsp:spPr>
        <a:xfrm>
          <a:off x="0" y="689943"/>
          <a:ext cx="7903018" cy="46889"/>
        </a:xfrm>
        <a:prstGeom prst="rect">
          <a:avLst/>
        </a:prstGeom>
        <a:solidFill>
          <a:srgbClr val="B6D3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4ED85-8739-4D9D-83B2-520060B73F39}">
      <dsp:nvSpPr>
        <dsp:cNvPr id="0" name=""/>
        <dsp:cNvSpPr/>
      </dsp:nvSpPr>
      <dsp:spPr>
        <a:xfrm>
          <a:off x="2852" y="327801"/>
          <a:ext cx="2780742" cy="1052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kern="1200" dirty="0" smtClean="0"/>
            <a:t>Csernák Dávid</a:t>
          </a:r>
          <a:endParaRPr lang="hu-HU" sz="3000" b="1" kern="1200" dirty="0"/>
        </a:p>
      </dsp:txBody>
      <dsp:txXfrm>
        <a:off x="2852" y="327801"/>
        <a:ext cx="2780742" cy="1052492"/>
      </dsp:txXfrm>
    </dsp:sp>
    <dsp:sp modelId="{DE91B00E-8392-4AD5-845D-4C0E6DD54538}">
      <dsp:nvSpPr>
        <dsp:cNvPr id="0" name=""/>
        <dsp:cNvSpPr/>
      </dsp:nvSpPr>
      <dsp:spPr>
        <a:xfrm>
          <a:off x="2852" y="1717189"/>
          <a:ext cx="2780742" cy="6877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H2020 információs munkatárs</a:t>
          </a:r>
          <a:endParaRPr lang="hu-HU" sz="1800" kern="1200" dirty="0"/>
        </a:p>
      </dsp:txBody>
      <dsp:txXfrm>
        <a:off x="2852" y="1717189"/>
        <a:ext cx="2780742" cy="687730"/>
      </dsp:txXfrm>
    </dsp:sp>
    <dsp:sp modelId="{528ED6AB-6E57-42D3-9B2F-A6E300AB973B}">
      <dsp:nvSpPr>
        <dsp:cNvPr id="0" name=""/>
        <dsp:cNvSpPr/>
      </dsp:nvSpPr>
      <dsp:spPr>
        <a:xfrm>
          <a:off x="3172897" y="310411"/>
          <a:ext cx="2780742" cy="1052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kern="1200" dirty="0" smtClean="0"/>
            <a:t>Sövény Andor Márton</a:t>
          </a:r>
          <a:endParaRPr lang="hu-HU" sz="3000" b="1" kern="1200" dirty="0"/>
        </a:p>
      </dsp:txBody>
      <dsp:txXfrm>
        <a:off x="3172897" y="310411"/>
        <a:ext cx="2780742" cy="1052492"/>
      </dsp:txXfrm>
    </dsp:sp>
    <dsp:sp modelId="{B335C2F8-B2E9-4082-9E51-B04274B3FF4B}">
      <dsp:nvSpPr>
        <dsp:cNvPr id="0" name=""/>
        <dsp:cNvSpPr/>
      </dsp:nvSpPr>
      <dsp:spPr>
        <a:xfrm>
          <a:off x="3172897" y="1665018"/>
          <a:ext cx="2780742" cy="75729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H2020 információs munkatárs</a:t>
          </a:r>
          <a:endParaRPr lang="hu-HU" sz="1800" kern="1200" dirty="0"/>
        </a:p>
      </dsp:txBody>
      <dsp:txXfrm>
        <a:off x="3172897" y="1665018"/>
        <a:ext cx="2780742" cy="757291"/>
      </dsp:txXfrm>
    </dsp:sp>
    <dsp:sp modelId="{9336708B-D699-41E8-A44F-9DAC2A4E0C02}">
      <dsp:nvSpPr>
        <dsp:cNvPr id="0" name=""/>
        <dsp:cNvSpPr/>
      </dsp:nvSpPr>
      <dsp:spPr>
        <a:xfrm>
          <a:off x="6342943" y="320184"/>
          <a:ext cx="2780742" cy="1052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kern="1200" dirty="0" smtClean="0"/>
            <a:t>Szabó Ilona </a:t>
          </a:r>
          <a:endParaRPr lang="hu-HU" sz="3000" b="1" kern="1200" dirty="0"/>
        </a:p>
      </dsp:txBody>
      <dsp:txXfrm>
        <a:off x="6342943" y="320184"/>
        <a:ext cx="2780742" cy="1052492"/>
      </dsp:txXfrm>
    </dsp:sp>
    <dsp:sp modelId="{5CEBEFB4-ACD5-4B77-9B88-3EF57F42777C}">
      <dsp:nvSpPr>
        <dsp:cNvPr id="0" name=""/>
        <dsp:cNvSpPr/>
      </dsp:nvSpPr>
      <dsp:spPr>
        <a:xfrm>
          <a:off x="6342943" y="1694335"/>
          <a:ext cx="2780742" cy="71820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H2020 információs munkatárs</a:t>
          </a:r>
          <a:endParaRPr lang="hu-HU" sz="1800" kern="1200" dirty="0"/>
        </a:p>
      </dsp:txBody>
      <dsp:txXfrm>
        <a:off x="6342943" y="1694335"/>
        <a:ext cx="2780742" cy="7182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5BB7-F4B2-47BE-A60C-43D29B1BBB88}">
      <dsp:nvSpPr>
        <dsp:cNvPr id="0" name=""/>
        <dsp:cNvSpPr/>
      </dsp:nvSpPr>
      <dsp:spPr>
        <a:xfrm>
          <a:off x="0" y="1382404"/>
          <a:ext cx="4146235" cy="160840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ötlet, fejlesztési javaslat, pályázati kezdeményezés, szakmai koncepció összeállítása pályázó részéről</a:t>
          </a:r>
          <a:endParaRPr lang="hu-HU" sz="1800" kern="1200" dirty="0"/>
        </a:p>
      </dsp:txBody>
      <dsp:txXfrm>
        <a:off x="804204" y="1382404"/>
        <a:ext cx="2537828" cy="1608407"/>
      </dsp:txXfrm>
    </dsp:sp>
    <dsp:sp modelId="{78F3FA3E-1D9B-4CF1-9E95-5719E41604CF}">
      <dsp:nvSpPr>
        <dsp:cNvPr id="0" name=""/>
        <dsp:cNvSpPr/>
      </dsp:nvSpPr>
      <dsp:spPr>
        <a:xfrm>
          <a:off x="3735015" y="1357361"/>
          <a:ext cx="4146235" cy="16584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közvetlen vezető tájékoztatása és jóváhagyása a koncepció alapján </a:t>
          </a:r>
          <a:endParaRPr lang="hu-HU" sz="1800" kern="1200" dirty="0"/>
        </a:p>
      </dsp:txBody>
      <dsp:txXfrm>
        <a:off x="4564262" y="1357361"/>
        <a:ext cx="2487741" cy="1658494"/>
      </dsp:txXfrm>
    </dsp:sp>
    <dsp:sp modelId="{694FB03D-0388-4932-B835-23A740AFF8A1}">
      <dsp:nvSpPr>
        <dsp:cNvPr id="0" name=""/>
        <dsp:cNvSpPr/>
      </dsp:nvSpPr>
      <dsp:spPr>
        <a:xfrm>
          <a:off x="7466627" y="1357361"/>
          <a:ext cx="4146235" cy="16584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PPI vezető és H2020 Információs Pont megkeresése </a:t>
          </a:r>
          <a:endParaRPr lang="hu-HU" sz="1800" kern="1200" dirty="0"/>
        </a:p>
      </dsp:txBody>
      <dsp:txXfrm>
        <a:off x="8295874" y="1357361"/>
        <a:ext cx="2487741" cy="1658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399B4-0942-4287-AA17-92D1AE168890}">
      <dsp:nvSpPr>
        <dsp:cNvPr id="0" name=""/>
        <dsp:cNvSpPr/>
      </dsp:nvSpPr>
      <dsp:spPr>
        <a:xfrm>
          <a:off x="0" y="2178831"/>
          <a:ext cx="4091602" cy="16366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fejlesztési rektorhelyettes dönt a pályázat kidolgozásának támogatásáról, illetve a támogatásának feltételeiről</a:t>
          </a:r>
          <a:endParaRPr lang="hu-HU" sz="1900" kern="1200" dirty="0"/>
        </a:p>
      </dsp:txBody>
      <dsp:txXfrm>
        <a:off x="818321" y="2178831"/>
        <a:ext cx="2454961" cy="1636641"/>
      </dsp:txXfrm>
    </dsp:sp>
    <dsp:sp modelId="{F05D16ED-2C59-4AAA-9ACB-545050C5E4EB}">
      <dsp:nvSpPr>
        <dsp:cNvPr id="0" name=""/>
        <dsp:cNvSpPr/>
      </dsp:nvSpPr>
      <dsp:spPr>
        <a:xfrm>
          <a:off x="3759977" y="2249288"/>
          <a:ext cx="4091602" cy="16366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pályázó értesítése PPI részéről </a:t>
          </a:r>
          <a:endParaRPr lang="hu-HU" sz="1600" kern="1200" dirty="0"/>
        </a:p>
      </dsp:txBody>
      <dsp:txXfrm>
        <a:off x="4578298" y="2249288"/>
        <a:ext cx="2454961" cy="1636641"/>
      </dsp:txXfrm>
    </dsp:sp>
    <dsp:sp modelId="{A145FCF3-BBC5-4188-954A-D74DDE3F5ADF}">
      <dsp:nvSpPr>
        <dsp:cNvPr id="0" name=""/>
        <dsp:cNvSpPr/>
      </dsp:nvSpPr>
      <dsp:spPr>
        <a:xfrm>
          <a:off x="7371602" y="2290106"/>
          <a:ext cx="4091602" cy="16366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pályázati anyag kidolgozása, ellenőrzése </a:t>
          </a:r>
          <a:endParaRPr lang="hu-HU" sz="1800" kern="1200" dirty="0"/>
        </a:p>
      </dsp:txBody>
      <dsp:txXfrm>
        <a:off x="8189923" y="2290106"/>
        <a:ext cx="2454961" cy="16366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17596-3982-4194-81BF-E1ED4CAED805}">
      <dsp:nvSpPr>
        <dsp:cNvPr id="0" name=""/>
        <dsp:cNvSpPr/>
      </dsp:nvSpPr>
      <dsp:spPr>
        <a:xfrm>
          <a:off x="221453" y="2046409"/>
          <a:ext cx="3887820" cy="15551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Rektori jóváhagyás</a:t>
          </a:r>
          <a:endParaRPr lang="hu-HU" sz="1800" kern="1200" dirty="0"/>
        </a:p>
      </dsp:txBody>
      <dsp:txXfrm>
        <a:off x="999017" y="2046409"/>
        <a:ext cx="2332692" cy="1555128"/>
      </dsp:txXfrm>
    </dsp:sp>
    <dsp:sp modelId="{217141BE-5E67-46D0-96B7-6271A4C78743}">
      <dsp:nvSpPr>
        <dsp:cNvPr id="0" name=""/>
        <dsp:cNvSpPr/>
      </dsp:nvSpPr>
      <dsp:spPr>
        <a:xfrm>
          <a:off x="3512046" y="2064417"/>
          <a:ext cx="3887820" cy="15551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rgbClr val="FF0000"/>
              </a:solidFill>
              <a:sym typeface="Wingdings" panose="05000000000000000000" pitchFamily="2" charset="2"/>
            </a:rPr>
            <a:t>pályázat</a:t>
          </a:r>
          <a:r>
            <a:rPr lang="hu-HU" sz="1800" kern="1200" dirty="0" smtClean="0">
              <a:solidFill>
                <a:srgbClr val="FF0000"/>
              </a:solidFill>
            </a:rPr>
            <a:t> benyújtása</a:t>
          </a:r>
          <a:endParaRPr lang="hu-HU" sz="1800" kern="1200" dirty="0">
            <a:solidFill>
              <a:srgbClr val="FF0000"/>
            </a:solidFill>
          </a:endParaRPr>
        </a:p>
      </dsp:txBody>
      <dsp:txXfrm>
        <a:off x="4289610" y="2064417"/>
        <a:ext cx="2332692" cy="155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62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baseline="0" dirty="0" smtClean="0"/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07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dirty="0" smtClean="0"/>
              <a:t>A pályázat benyújtását tervező egyetemi polgár (továbbiakban: Pályázó) megismerve a pályázati felhívást, kidolgozza a pályázat szakmai koncepciójának tervezetét</a:t>
            </a:r>
          </a:p>
          <a:p>
            <a:pPr marL="228600" indent="-228600">
              <a:buAutoNum type="arabicPeriod"/>
            </a:pPr>
            <a:r>
              <a:rPr lang="hu-HU" dirty="0" smtClean="0"/>
              <a:t>A Pályázó a fentiek szerinti koncepció alapján egyeztet egyetemi vezetőjével, a kar dékánjával, vagy kartól független szervezeti egység vezetőjével.</a:t>
            </a:r>
          </a:p>
          <a:p>
            <a:pPr marL="228600" indent="-228600">
              <a:buAutoNum type="arabicPeriod"/>
            </a:pPr>
            <a:r>
              <a:rPr lang="hu-HU" dirty="0" smtClean="0"/>
              <a:t>Vezetői támogatás és hozzájárulás esetén a Pályázó pályázati szándékról feljegyzés</a:t>
            </a:r>
          </a:p>
          <a:p>
            <a:pPr marL="228600" indent="-228600">
              <a:buAutoNum type="arabicPeriod"/>
            </a:pPr>
            <a:r>
              <a:rPr lang="hu-HU" dirty="0" smtClean="0"/>
              <a:t>A PPI vezetője intézkedik a pályázati szándék nyilvántartásba vételéről, és továbbítja az aktát a fejlesztési rektorhelyettes részére.</a:t>
            </a:r>
          </a:p>
          <a:p>
            <a:pPr marL="228600" indent="-228600">
              <a:buAutoNum type="arabicPeriod"/>
            </a:pPr>
            <a:r>
              <a:rPr lang="hu-HU" dirty="0" smtClean="0"/>
              <a:t>A fejlesztési rektorhelyettes dönt a pályázat kidolgozásának támogatásáról, illetve a támogatásának feltételeiről </a:t>
            </a:r>
          </a:p>
          <a:p>
            <a:pPr marL="228600" indent="-228600">
              <a:buAutoNum type="arabicPeriod"/>
            </a:pPr>
            <a:r>
              <a:rPr lang="hu-HU" dirty="0" smtClean="0"/>
              <a:t>A PPI munkatársa </a:t>
            </a:r>
            <a:r>
              <a:rPr lang="hu-HU" dirty="0" err="1" smtClean="0"/>
              <a:t>összegyetemi</a:t>
            </a:r>
            <a:r>
              <a:rPr lang="hu-HU" dirty="0" smtClean="0"/>
              <a:t> szintű, illetve 2 vagy több kar részvételével zajló pályázat esetén projektmenedzserként segíti, egyéb esetekben tanácsadóként támogatja a pályázat kidolgozását</a:t>
            </a:r>
          </a:p>
          <a:p>
            <a:pPr marL="228600" indent="-228600">
              <a:buAutoNum type="arabicPeriod"/>
            </a:pPr>
            <a:r>
              <a:rPr lang="hu-HU" dirty="0" smtClean="0"/>
              <a:t>A pályázó/szakmai vezető, illetve a projektmenedzser egyeztetve a GH Pályázati Pénzügyi Osztályával összeállítja a részletes pályázati költségvetést. </a:t>
            </a:r>
          </a:p>
          <a:p>
            <a:pPr marL="228600" indent="-228600">
              <a:buAutoNum type="arabicPeriod"/>
            </a:pPr>
            <a:r>
              <a:rPr lang="hu-HU" dirty="0" smtClean="0"/>
              <a:t>A pályázat véglegesített költségvetését a GH jóváhagyja</a:t>
            </a:r>
          </a:p>
          <a:p>
            <a:pPr marL="228600" indent="-228600">
              <a:buAutoNum type="arabicPeriod"/>
            </a:pPr>
            <a:r>
              <a:rPr lang="hu-HU" dirty="0" smtClean="0"/>
              <a:t>A költségvetés készítésével párhuzamosan – szükség esetén külső szakértelem bevonásával – a pályázó/szakmai vezető kidolgozza a pályázat szakmai tartalmát, a támogatási kérelmet, összeállítja a pályázati dokumentációt az előírt mellékletekkel</a:t>
            </a:r>
          </a:p>
          <a:p>
            <a:pPr marL="228600" indent="-228600">
              <a:buAutoNum type="arabicPeriod"/>
            </a:pPr>
            <a:r>
              <a:rPr lang="hu-HU" dirty="0" smtClean="0"/>
              <a:t>A PPI projektmenedzserként eljáró munkatársa, illetőleg igény esetén a PPI támogató funkciója keretében formailag, </a:t>
            </a:r>
            <a:r>
              <a:rPr lang="hu-HU" dirty="0" err="1" smtClean="0"/>
              <a:t>projekttechnikailag</a:t>
            </a:r>
            <a:r>
              <a:rPr lang="hu-HU" dirty="0" smtClean="0"/>
              <a:t> ellenőrzi a feltöltött pályázatot.</a:t>
            </a:r>
          </a:p>
          <a:p>
            <a:pPr marL="228600" indent="-228600">
              <a:buAutoNum type="arabicPeriod"/>
            </a:pPr>
            <a:r>
              <a:rPr lang="hu-HU" dirty="0" smtClean="0"/>
              <a:t>A pályázat benyújtásához szükséges Rektori jóváhagyást a PPI által biztosított feljegyzés-sablon alapján a Pályázó kéri meg. A feljegyzést legalább 7 munkanappal a pályázat benyújtási határideje előtt el kell indítani aláírásra. A feljegyzés mellékleteként csatolandó a teljes pályázati kérelem és a GH által jóváhagyott költségvetés is. </a:t>
            </a:r>
          </a:p>
          <a:p>
            <a:pPr marL="228600" indent="-228600">
              <a:buAutoNum type="arabicPeriod"/>
            </a:pPr>
            <a:r>
              <a:rPr lang="hu-HU" dirty="0" smtClean="0"/>
              <a:t>Pályázat elektronikus, és szükség esetén postai úton történő benyújtása (a felhívás rendelkezései szerint).</a:t>
            </a:r>
          </a:p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56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Felhívás közzététele:</a:t>
            </a:r>
            <a:r>
              <a:rPr lang="hu-HU" baseline="0" dirty="0" smtClean="0"/>
              <a:t>  Ezek a résztvevőknek szóló portálon keresztül érhetők el, (http://bit.ly/H2020PP), ahol a soron következő ajánlattételi felhívások ütemezését is jelzik. A Nemzeti Kapcsolattartó Pontok (http://bit.ly/H2020NCP) szintén bőséges információt és egyéni útmutatást adnak a Horizont 2020 keretprogramról. Az NCP-k munkájának koordinációját Magyarországon az NKFI Hivatal látja el. A H2020 Információs Pont munkatársai folyamatos közvetlen kapcsolatban vannak az NKFIH támogatásával a Nemzeti Kapcsolattartói Hálózattal. </a:t>
            </a:r>
          </a:p>
          <a:p>
            <a:r>
              <a:rPr lang="hu-HU" dirty="0" smtClean="0"/>
              <a:t>Partnerkeresés: A résztvevőknek szóló portál partnerkeresési funkciója segít a meghatározott szakértelemmel, létesítményekkel vagy tapasztalattal rendelkező potenciális partnerek megtalálásában. </a:t>
            </a:r>
          </a:p>
          <a:p>
            <a:r>
              <a:rPr lang="hu-HU" dirty="0" smtClean="0"/>
              <a:t>Ajánlat beküldése:  A résztvevőknek szóló portál világos útmutatást ad ehhez. Minden ajánlat kizárólag online küldhető be. </a:t>
            </a:r>
          </a:p>
          <a:p>
            <a:r>
              <a:rPr lang="hu-HU" dirty="0" smtClean="0"/>
              <a:t>Szakértői értékelés: A szakértői bizottságok minden ajánlatot egy kritériumlista alapján pontoznak (lásd: http:// bit.ly/H2020Eval)</a:t>
            </a:r>
          </a:p>
          <a:p>
            <a:r>
              <a:rPr lang="hu-HU" dirty="0" smtClean="0"/>
              <a:t>Támogatási megállapodás létrejötte:</a:t>
            </a:r>
            <a:r>
              <a:rPr lang="hu-HU" baseline="0" dirty="0" smtClean="0"/>
              <a:t> </a:t>
            </a:r>
            <a:r>
              <a:rPr lang="hu-HU" dirty="0" smtClean="0"/>
              <a:t>A támogatási megállapodás rögzíti, hogy milyen kutatási és innovációs tevékenységekre kell, hogy sor kerüljön, a projekt időtartamát és költségvetését, az árfolyamokat és a költségeket, a jogokat és a kötelességeket, a szerepköröket, a projektek felfüggesztésének és befejezésének a szabályait és hasonló dolgokat.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105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61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72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711354"/>
            <a:ext cx="10080000" cy="880844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2734812"/>
            <a:ext cx="10080000" cy="7298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Alcíme egy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306279"/>
            <a:ext cx="10080000" cy="1845947"/>
          </a:xfrm>
          <a:prstGeom prst="rect">
            <a:avLst/>
          </a:prstGeom>
        </p:spPr>
        <p:txBody>
          <a:bodyPr anchor="b"/>
          <a:lstStyle>
            <a:lvl1pPr algn="l">
              <a:defRPr sz="6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 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3261284"/>
            <a:ext cx="10080000" cy="878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Alcíme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92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306279"/>
            <a:ext cx="10080000" cy="1845947"/>
          </a:xfrm>
          <a:prstGeom prst="rect">
            <a:avLst/>
          </a:prstGeom>
        </p:spPr>
        <p:txBody>
          <a:bodyPr anchor="b"/>
          <a:lstStyle>
            <a:lvl1pPr algn="l">
              <a:defRPr sz="6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 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3261284"/>
            <a:ext cx="10080000" cy="878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Alcíme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4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4400" y="1519200"/>
            <a:ext cx="9126000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544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308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8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5440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5440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2951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2951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75386" y="1519200"/>
            <a:ext cx="5365818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 sz="3200"/>
            </a:lvl1pPr>
            <a:lvl2pPr>
              <a:buClr>
                <a:srgbClr val="72B240"/>
              </a:buClr>
              <a:defRPr sz="2800"/>
            </a:lvl2pPr>
            <a:lvl3pPr>
              <a:buClr>
                <a:srgbClr val="72B240"/>
              </a:buClr>
              <a:defRPr sz="2400"/>
            </a:lvl3pPr>
            <a:lvl4pPr>
              <a:buClr>
                <a:srgbClr val="72B240"/>
              </a:buClr>
              <a:defRPr sz="2000"/>
            </a:lvl4pPr>
            <a:lvl5pPr>
              <a:buClr>
                <a:srgbClr val="72B24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1" y="1519200"/>
            <a:ext cx="3620018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17996" y="1519200"/>
            <a:ext cx="4863401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0" y="1519200"/>
            <a:ext cx="3932237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2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54400" y="1519200"/>
            <a:ext cx="6805345" cy="37005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91525" y="1524001"/>
            <a:ext cx="2200274" cy="3629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"/>
          <a:lstStyle>
            <a:lvl1pPr>
              <a:defRPr sz="3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711354"/>
            <a:ext cx="10080000" cy="880844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2734812"/>
            <a:ext cx="10080000" cy="7298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Alcíme egy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6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"/>
            <a:ext cx="12372836" cy="68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247"/>
            <a:ext cx="12189710" cy="17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80" r:id="rId4"/>
    <p:sldLayoutId id="2147483681" r:id="rId5"/>
    <p:sldLayoutId id="2147483683" r:id="rId6"/>
    <p:sldLayoutId id="2147483684" r:id="rId7"/>
    <p:sldLayoutId id="2147483685" r:id="rId8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mailto:horizon.nke@uni-nke.hu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horizon.nke@uni-nke.hu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ata/ref/h2020/wp/2018-2020/main/h2020-wp1820-cc-activities_en.pdf" TargetMode="External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c.europa.eu/info/funding-tenders/opportunities/portal/screen/opportunities/horizon-dashboar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800" y="692727"/>
            <a:ext cx="10080000" cy="1899471"/>
          </a:xfrm>
        </p:spPr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H2020 Információs Pont tájékoztató Anyaga – </a:t>
            </a:r>
            <a:r>
              <a:rPr lang="hu-HU" dirty="0" err="1" smtClean="0"/>
              <a:t>Green</a:t>
            </a:r>
            <a:r>
              <a:rPr lang="hu-HU" dirty="0" smtClean="0"/>
              <a:t> </a:t>
            </a:r>
            <a:r>
              <a:rPr lang="hu-HU" dirty="0" err="1" smtClean="0"/>
              <a:t>Deal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800" y="2734812"/>
            <a:ext cx="10080000" cy="9227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kutatási és innovációs program mindenki számára nyitva áll</a:t>
            </a:r>
          </a:p>
          <a:p>
            <a:endParaRPr lang="hu-HU" dirty="0"/>
          </a:p>
        </p:txBody>
      </p:sp>
      <p:sp>
        <p:nvSpPr>
          <p:cNvPr id="4" name="Szövegdoboz 2"/>
          <p:cNvSpPr txBox="1">
            <a:spLocks noChangeArrowheads="1"/>
          </p:cNvSpPr>
          <p:nvPr/>
        </p:nvSpPr>
        <p:spPr bwMode="auto">
          <a:xfrm>
            <a:off x="1598400" y="5115600"/>
            <a:ext cx="1036995" cy="1047750"/>
          </a:xfrm>
          <a:prstGeom prst="round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400" cap="small" dirty="0">
                <a:effectLst/>
                <a:latin typeface="Garamond"/>
                <a:ea typeface="Calibri"/>
                <a:cs typeface="Calibri"/>
              </a:rPr>
              <a:t>A</a:t>
            </a:r>
            <a:br>
              <a:rPr lang="hu-HU" sz="1400" cap="small" dirty="0">
                <a:effectLst/>
                <a:latin typeface="Garamond"/>
                <a:ea typeface="Calibri"/>
                <a:cs typeface="Calibri"/>
              </a:rPr>
            </a:br>
            <a:r>
              <a:rPr lang="hu-HU" sz="1400" cap="small" dirty="0">
                <a:effectLst/>
                <a:latin typeface="Garamond"/>
                <a:ea typeface="Calibri"/>
                <a:cs typeface="Calibri"/>
              </a:rPr>
              <a:t>kedvezményezett</a:t>
            </a:r>
            <a:r>
              <a:rPr lang="hu-HU" sz="1800" cap="small" dirty="0">
                <a:effectLst/>
                <a:latin typeface="Garamond"/>
                <a:ea typeface="Calibri"/>
                <a:cs typeface="Calibri"/>
              </a:rPr>
              <a:t/>
            </a:r>
            <a:br>
              <a:rPr lang="hu-HU" sz="1800" cap="small" dirty="0">
                <a:effectLst/>
                <a:latin typeface="Garamond"/>
                <a:ea typeface="Calibri"/>
                <a:cs typeface="Calibri"/>
              </a:rPr>
            </a:br>
            <a:r>
              <a:rPr lang="hu-HU" sz="1400" cap="small" dirty="0">
                <a:effectLst/>
                <a:latin typeface="Garamond"/>
                <a:ea typeface="Calibri"/>
                <a:cs typeface="Calibri"/>
              </a:rPr>
              <a:t>logója</a:t>
            </a:r>
            <a:endParaRPr lang="hu-H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00" y="5115600"/>
            <a:ext cx="1248109" cy="12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2370008"/>
              </p:ext>
            </p:extLst>
          </p:nvPr>
        </p:nvGraphicFramePr>
        <p:xfrm>
          <a:off x="1716567" y="691973"/>
          <a:ext cx="9103833" cy="402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32400" y="145627"/>
            <a:ext cx="4803126" cy="507600"/>
          </a:xfrm>
        </p:spPr>
        <p:txBody>
          <a:bodyPr/>
          <a:lstStyle/>
          <a:p>
            <a:r>
              <a:rPr lang="hu-HU" dirty="0" smtClean="0"/>
              <a:t>A Horizont Európa felépítése</a:t>
            </a:r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2191577"/>
              </p:ext>
            </p:extLst>
          </p:nvPr>
        </p:nvGraphicFramePr>
        <p:xfrm>
          <a:off x="2316974" y="4714953"/>
          <a:ext cx="7903018" cy="66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537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H2020 Információs Pont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800" y="2734812"/>
            <a:ext cx="10080000" cy="93802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Hogyan </a:t>
            </a:r>
            <a:r>
              <a:rPr lang="hu-HU" dirty="0"/>
              <a:t>segítjük kutatási és innovációs </a:t>
            </a:r>
            <a:r>
              <a:rPr lang="hu-HU" dirty="0" smtClean="0"/>
              <a:t>keretprogramokon való részvételt?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19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46760" y="1519200"/>
            <a:ext cx="9833640" cy="3633825"/>
          </a:xfrm>
        </p:spPr>
        <p:txBody>
          <a:bodyPr/>
          <a:lstStyle/>
          <a:p>
            <a:pPr algn="just"/>
            <a:r>
              <a:rPr lang="hu-HU" b="1" dirty="0" smtClean="0"/>
              <a:t>információterjesztés</a:t>
            </a:r>
            <a:r>
              <a:rPr lang="hu-HU" b="1" dirty="0"/>
              <a:t>: </a:t>
            </a:r>
            <a:r>
              <a:rPr lang="hu-HU" dirty="0" smtClean="0"/>
              <a:t>az </a:t>
            </a:r>
            <a:r>
              <a:rPr lang="hu-HU" dirty="0"/>
              <a:t>aktuális pályázati felhívásokról, újdonságokról;</a:t>
            </a:r>
          </a:p>
          <a:p>
            <a:pPr algn="just"/>
            <a:r>
              <a:rPr lang="hu-HU" b="1" dirty="0" smtClean="0"/>
              <a:t>pályázati </a:t>
            </a:r>
            <a:r>
              <a:rPr lang="hu-HU" b="1" dirty="0"/>
              <a:t>tanácsadás: </a:t>
            </a:r>
            <a:r>
              <a:rPr lang="hu-HU" dirty="0" smtClean="0"/>
              <a:t>egyéni és csoportos konzultációk</a:t>
            </a:r>
            <a:r>
              <a:rPr lang="hu-HU" dirty="0"/>
              <a:t>, </a:t>
            </a:r>
            <a:r>
              <a:rPr lang="hu-HU" dirty="0" smtClean="0"/>
              <a:t>célzott </a:t>
            </a:r>
            <a:r>
              <a:rPr lang="hu-HU" dirty="0"/>
              <a:t>és általános </a:t>
            </a:r>
            <a:r>
              <a:rPr lang="hu-HU" dirty="0" smtClean="0"/>
              <a:t>információ nyújtás </a:t>
            </a:r>
            <a:r>
              <a:rPr lang="hu-HU" dirty="0"/>
              <a:t>pályázással kapcsolatban; telefonos, </a:t>
            </a:r>
            <a:r>
              <a:rPr lang="hu-HU" dirty="0" smtClean="0"/>
              <a:t>online térben megvalósuló és személyes konzultáció biztosítása;</a:t>
            </a:r>
            <a:endParaRPr lang="hu-HU" dirty="0"/>
          </a:p>
          <a:p>
            <a:pPr algn="just"/>
            <a:r>
              <a:rPr lang="hu-HU" b="1" dirty="0" smtClean="0"/>
              <a:t>partnerkeresés</a:t>
            </a:r>
            <a:r>
              <a:rPr lang="hu-HU" dirty="0" smtClean="0"/>
              <a:t>ben </a:t>
            </a:r>
            <a:r>
              <a:rPr lang="hu-HU" dirty="0"/>
              <a:t>való közreműködés;</a:t>
            </a:r>
          </a:p>
          <a:p>
            <a:pPr algn="just"/>
            <a:r>
              <a:rPr lang="hu-HU" b="1" dirty="0"/>
              <a:t>szerződéskötés</a:t>
            </a:r>
            <a:r>
              <a:rPr lang="hu-HU" dirty="0"/>
              <a:t>ben és </a:t>
            </a:r>
            <a:r>
              <a:rPr lang="hu-HU" b="1" dirty="0"/>
              <a:t>projektmenedzsment</a:t>
            </a:r>
            <a:r>
              <a:rPr lang="hu-HU" dirty="0"/>
              <a:t>ben való segítségnyújtás.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46760" y="486000"/>
            <a:ext cx="9506040" cy="507600"/>
          </a:xfrm>
        </p:spPr>
        <p:txBody>
          <a:bodyPr/>
          <a:lstStyle/>
          <a:p>
            <a:r>
              <a:rPr lang="hu-HU" dirty="0" smtClean="0"/>
              <a:t>H2020 Információs Pont feladata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77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63049"/>
              </p:ext>
            </p:extLst>
          </p:nvPr>
        </p:nvGraphicFramePr>
        <p:xfrm>
          <a:off x="1423670" y="2611845"/>
          <a:ext cx="9126538" cy="273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5800" y="486000"/>
            <a:ext cx="9567000" cy="507600"/>
          </a:xfrm>
        </p:spPr>
        <p:txBody>
          <a:bodyPr/>
          <a:lstStyle/>
          <a:p>
            <a:r>
              <a:rPr lang="hu-HU" dirty="0" smtClean="0"/>
              <a:t>H2020 </a:t>
            </a:r>
            <a:r>
              <a:rPr lang="hu-HU" dirty="0"/>
              <a:t>Információs Pont </a:t>
            </a:r>
            <a:r>
              <a:rPr lang="hu-HU" dirty="0" smtClean="0"/>
              <a:t>munkatársai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5800" y="1274356"/>
            <a:ext cx="10988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Horizont 2020, valamint a Horizont Európa keretprogramokban való sikeres felkészülésben és az aktuális kutatás-fejlesztési, innovációs pályázatokban való részvételhez segítséget nyújtanak az H2020 Információs Pont </a:t>
            </a:r>
            <a:r>
              <a:rPr lang="hu-HU" sz="2000" dirty="0" smtClean="0"/>
              <a:t>munkatársai</a:t>
            </a:r>
            <a:r>
              <a:rPr lang="hu-HU" sz="2000" dirty="0"/>
              <a:t>. </a:t>
            </a:r>
            <a:r>
              <a:rPr lang="hu-HU" sz="2000" dirty="0" smtClean="0"/>
              <a:t>Dokumentum </a:t>
            </a:r>
            <a:r>
              <a:rPr lang="hu-HU" sz="2000" dirty="0"/>
              <a:t>sablonokért forduljon a PPI H2020 Információs Pont munkatársaihoz!</a:t>
            </a:r>
            <a:endParaRPr lang="hu-HU" sz="2000" dirty="0" smtClean="0"/>
          </a:p>
          <a:p>
            <a:r>
              <a:rPr lang="hu-HU" sz="2000" dirty="0" smtClean="0"/>
              <a:t>Egyéni és csoportos </a:t>
            </a:r>
            <a:r>
              <a:rPr lang="hu-HU" sz="2000" dirty="0"/>
              <a:t>konzultációra jelentkezés: : </a:t>
            </a:r>
            <a:r>
              <a:rPr lang="hu-HU" sz="2000" dirty="0" smtClean="0">
                <a:hlinkClick r:id="rId7"/>
              </a:rPr>
              <a:t>horizon.nke@uni-nke.hu</a:t>
            </a: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0013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63880" y="486000"/>
            <a:ext cx="10789920" cy="507600"/>
          </a:xfrm>
        </p:spPr>
        <p:txBody>
          <a:bodyPr/>
          <a:lstStyle/>
          <a:p>
            <a:r>
              <a:rPr lang="hu-HU" dirty="0"/>
              <a:t>H2020 Információs Pont </a:t>
            </a:r>
            <a:r>
              <a:rPr lang="hu-HU" dirty="0" smtClean="0"/>
              <a:t>pályázati tanácsadás folyamata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9991474"/>
              </p:ext>
            </p:extLst>
          </p:nvPr>
        </p:nvGraphicFramePr>
        <p:xfrm>
          <a:off x="0" y="-264254"/>
          <a:ext cx="11616266" cy="43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0212104"/>
              </p:ext>
            </p:extLst>
          </p:nvPr>
        </p:nvGraphicFramePr>
        <p:xfrm>
          <a:off x="153061" y="621266"/>
          <a:ext cx="11463205" cy="569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4302120"/>
              </p:ext>
            </p:extLst>
          </p:nvPr>
        </p:nvGraphicFramePr>
        <p:xfrm>
          <a:off x="0" y="2643809"/>
          <a:ext cx="7399867" cy="483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Mosolygó arc 1"/>
          <p:cNvSpPr/>
          <p:nvPr/>
        </p:nvSpPr>
        <p:spPr>
          <a:xfrm>
            <a:off x="5164668" y="5621867"/>
            <a:ext cx="440266" cy="452817"/>
          </a:xfrm>
          <a:prstGeom prst="smileyFac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153061" y="866399"/>
            <a:ext cx="1117600" cy="524934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2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244993"/>
              </p:ext>
            </p:extLst>
          </p:nvPr>
        </p:nvGraphicFramePr>
        <p:xfrm>
          <a:off x="0" y="993600"/>
          <a:ext cx="12191999" cy="4423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3345" y="486000"/>
            <a:ext cx="11125200" cy="507600"/>
          </a:xfrm>
        </p:spPr>
        <p:txBody>
          <a:bodyPr/>
          <a:lstStyle/>
          <a:p>
            <a:r>
              <a:rPr lang="hu-HU" dirty="0" smtClean="0"/>
              <a:t>A jelentkezés </a:t>
            </a:r>
            <a:r>
              <a:rPr lang="hu-HU" dirty="0"/>
              <a:t>menete</a:t>
            </a:r>
          </a:p>
        </p:txBody>
      </p:sp>
    </p:spTree>
    <p:extLst>
      <p:ext uri="{BB962C8B-B14F-4D97-AF65-F5344CB8AC3E}">
        <p14:creationId xmlns:p14="http://schemas.microsoft.com/office/powerpoint/2010/main" val="20286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1108930" y="1938189"/>
            <a:ext cx="9974141" cy="10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dirty="0" smtClean="0">
                <a:latin typeface="Garamond" panose="02020404030301010803" pitchFamily="18" charset="0"/>
              </a:rPr>
              <a:t>NKE H2020 </a:t>
            </a:r>
            <a:r>
              <a:rPr lang="hu-HU" dirty="0">
                <a:latin typeface="Garamond" panose="02020404030301010803" pitchFamily="18" charset="0"/>
              </a:rPr>
              <a:t>Információs Pont </a:t>
            </a:r>
            <a:endParaRPr lang="hu-HU" sz="3600" dirty="0" smtClean="0">
              <a:latin typeface="Garamond" panose="02020404030301010803" pitchFamily="18" charset="0"/>
              <a:hlinkClick r:id="rId2"/>
            </a:endParaRPr>
          </a:p>
          <a:p>
            <a:pPr>
              <a:lnSpc>
                <a:spcPct val="200000"/>
              </a:lnSpc>
            </a:pPr>
            <a:r>
              <a:rPr lang="en-US" sz="3600" dirty="0" smtClean="0">
                <a:latin typeface="Garamond" panose="02020404030301010803" pitchFamily="18" charset="0"/>
                <a:hlinkClick r:id="rId2"/>
              </a:rPr>
              <a:t>horizon.nke@uni-nke.hu</a:t>
            </a:r>
            <a:r>
              <a:rPr lang="hu-HU" sz="3600" dirty="0" smtClean="0">
                <a:latin typeface="Garamond" panose="02020404030301010803" pitchFamily="18" charset="0"/>
              </a:rPr>
              <a:t> </a:t>
            </a:r>
            <a:endParaRPr lang="en-US" sz="3600" dirty="0" smtClean="0">
              <a:latin typeface="Garamond" panose="02020404030301010803" pitchFamily="18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661894" y="195538"/>
            <a:ext cx="2377711" cy="92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hu-HU" sz="2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european</a:t>
            </a:r>
            <a:r>
              <a:rPr lang="hu-HU" dirty="0" smtClean="0"/>
              <a:t> </a:t>
            </a:r>
            <a:r>
              <a:rPr lang="hu-HU" dirty="0" err="1" smtClean="0"/>
              <a:t>green</a:t>
            </a:r>
            <a:r>
              <a:rPr lang="hu-HU" dirty="0" smtClean="0"/>
              <a:t> </a:t>
            </a:r>
            <a:r>
              <a:rPr lang="hu-HU" dirty="0" err="1" smtClean="0"/>
              <a:t>deal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800" y="2734812"/>
            <a:ext cx="10080000" cy="938028"/>
          </a:xfrm>
        </p:spPr>
        <p:txBody>
          <a:bodyPr>
            <a:norm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866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6933" y="324146"/>
            <a:ext cx="10080000" cy="556387"/>
          </a:xfrm>
        </p:spPr>
        <p:txBody>
          <a:bodyPr/>
          <a:lstStyle/>
          <a:p>
            <a:r>
              <a:rPr lang="hu-HU" sz="2400" dirty="0" err="1" smtClean="0">
                <a:solidFill>
                  <a:srgbClr val="92D050"/>
                </a:solidFill>
              </a:rPr>
              <a:t>Green</a:t>
            </a:r>
            <a:r>
              <a:rPr lang="hu-HU" sz="2400" dirty="0" smtClean="0">
                <a:solidFill>
                  <a:srgbClr val="92D050"/>
                </a:solidFill>
              </a:rPr>
              <a:t> </a:t>
            </a:r>
            <a:r>
              <a:rPr lang="hu-HU" sz="2400" dirty="0" err="1" smtClean="0">
                <a:solidFill>
                  <a:srgbClr val="92D050"/>
                </a:solidFill>
              </a:rPr>
              <a:t>deal</a:t>
            </a:r>
            <a:r>
              <a:rPr lang="hu-HU" sz="2400" dirty="0" smtClean="0">
                <a:solidFill>
                  <a:srgbClr val="92D050"/>
                </a:solidFill>
              </a:rPr>
              <a:t> stratégia</a:t>
            </a:r>
            <a:endParaRPr lang="hu-HU" sz="2400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2399" y="1330884"/>
            <a:ext cx="10080000" cy="37897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EU </a:t>
            </a:r>
            <a:r>
              <a:rPr lang="hu-HU" sz="2000" cap="none" dirty="0" smtClean="0"/>
              <a:t>új növekedési stratégiája </a:t>
            </a:r>
            <a:r>
              <a:rPr lang="hu-HU" sz="2000" cap="none" dirty="0" smtClean="0">
                <a:sym typeface="Wingdings" panose="05000000000000000000" pitchFamily="2" charset="2"/>
              </a:rPr>
              <a:t> EU társadalmai klímasemlegesek, igazságosabbak, </a:t>
            </a:r>
            <a:r>
              <a:rPr lang="hu-HU" sz="2000" cap="none" dirty="0" err="1" smtClean="0">
                <a:sym typeface="Wingdings" panose="05000000000000000000" pitchFamily="2" charset="2"/>
              </a:rPr>
              <a:t>virágzóak</a:t>
            </a:r>
            <a:r>
              <a:rPr lang="hu-HU" sz="2000" cap="none" dirty="0" smtClean="0">
                <a:sym typeface="Wingdings" panose="05000000000000000000" pitchFamily="2" charset="2"/>
              </a:rPr>
              <a:t>, gazdaságai versenyképesek, korszerű és erőforráshatékonyak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>
                <a:sym typeface="Wingdings" panose="05000000000000000000" pitchFamily="2" charset="2"/>
              </a:rPr>
              <a:t>Ambiciózus intézkedéscsomag  üvegházhatású gáz-kibocsájtás nagy mértékű csökkentése, elvonalbeli kutatásokba és innovációkba való beruházás + Európa természetes környezetének megvédése</a:t>
            </a: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2050-</a:t>
            </a:r>
            <a:r>
              <a:rPr lang="hu-HU" sz="2000" cap="none" dirty="0" smtClean="0"/>
              <a:t>re Európa klímasemleges </a:t>
            </a:r>
            <a:r>
              <a:rPr lang="hu-HU" sz="2000" cap="none" dirty="0" smtClean="0">
                <a:sym typeface="Wingdings" panose="05000000000000000000" pitchFamily="2" charset="2"/>
              </a:rPr>
              <a:t> EU vezető szerepet töltsön be a klímaváltozás elleni küzdelemben</a:t>
            </a:r>
            <a:endParaRPr lang="hu-HU" sz="2000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Gazdasági, társadalmi átalakulás </a:t>
            </a:r>
            <a:r>
              <a:rPr lang="hu-HU" sz="2000" cap="none" dirty="0" smtClean="0">
                <a:sym typeface="Wingdings" panose="05000000000000000000" pitchFamily="2" charset="2"/>
              </a:rPr>
              <a:t>igazságos, társadalmilag kiegyensúlyozott módon, költséghatékonyan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cap="none" dirty="0"/>
          </a:p>
        </p:txBody>
      </p:sp>
    </p:spTree>
    <p:extLst>
      <p:ext uri="{BB962C8B-B14F-4D97-AF65-F5344CB8AC3E}">
        <p14:creationId xmlns:p14="http://schemas.microsoft.com/office/powerpoint/2010/main" val="260666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8460" y="208999"/>
            <a:ext cx="10080000" cy="1025441"/>
          </a:xfrm>
        </p:spPr>
        <p:txBody>
          <a:bodyPr/>
          <a:lstStyle/>
          <a:p>
            <a:r>
              <a:rPr lang="hu-HU" sz="3200" dirty="0" err="1" smtClean="0">
                <a:solidFill>
                  <a:srgbClr val="92D050"/>
                </a:solidFill>
              </a:rPr>
              <a:t>Green</a:t>
            </a:r>
            <a:r>
              <a:rPr lang="hu-HU" sz="3200" dirty="0" smtClean="0">
                <a:solidFill>
                  <a:srgbClr val="92D050"/>
                </a:solidFill>
              </a:rPr>
              <a:t> </a:t>
            </a:r>
            <a:r>
              <a:rPr lang="hu-HU" sz="3200" dirty="0" err="1" smtClean="0">
                <a:solidFill>
                  <a:srgbClr val="92D050"/>
                </a:solidFill>
              </a:rPr>
              <a:t>deal</a:t>
            </a:r>
            <a:r>
              <a:rPr lang="hu-HU" sz="3200" dirty="0" smtClean="0">
                <a:solidFill>
                  <a:srgbClr val="92D050"/>
                </a:solidFill>
              </a:rPr>
              <a:t> felhíváscsomag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88460" y="1706804"/>
            <a:ext cx="10501560" cy="3573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 smtClean="0"/>
              <a:t>1</a:t>
            </a:r>
            <a:r>
              <a:rPr lang="hu-HU" sz="2000" cap="none" dirty="0" smtClean="0"/>
              <a:t> milliárd EUR összköltségvetésű kutatási és innovációs pályázati felhívás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10 tématerület – 8 fő terület (</a:t>
            </a:r>
            <a:r>
              <a:rPr lang="hu-HU" sz="2000" cap="none" dirty="0" err="1" smtClean="0"/>
              <a:t>Green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Deal</a:t>
            </a:r>
            <a:r>
              <a:rPr lang="hu-HU" sz="2000" cap="none" dirty="0" smtClean="0"/>
              <a:t> stratégia kiemelet területeit képezik le) és 2 támogató/horizontális terület (tudásrendszerek, kutatási infrastruktúrák, állampolgárok bevonása)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Kettős cél: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sz="1800" cap="none" dirty="0" smtClean="0"/>
              <a:t>Klímaválság kihívásaira reagáló, Európa ökoszisztémájának és </a:t>
            </a:r>
            <a:r>
              <a:rPr lang="hu-HU" sz="1800" cap="none" dirty="0" err="1" smtClean="0"/>
              <a:t>bidoverzitásának</a:t>
            </a:r>
            <a:r>
              <a:rPr lang="hu-HU" sz="1800" cap="none" dirty="0" smtClean="0"/>
              <a:t> megvédését segítő projektek </a:t>
            </a:r>
            <a:r>
              <a:rPr lang="hu-HU" sz="1600" cap="none" dirty="0" smtClean="0"/>
              <a:t>támogatása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u-HU" sz="1800" cap="none" dirty="0" smtClean="0"/>
              <a:t>Zöld kihívások innovációs lehetőségekké alakításával Európa koronavírus válságból való kilábalását is szolgálja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269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914400" y="1519200"/>
            <a:ext cx="10546080" cy="36433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b="1" dirty="0"/>
              <a:t>HORIZONT 2020 </a:t>
            </a:r>
            <a:r>
              <a:rPr lang="hu-HU" b="1" dirty="0" smtClean="0"/>
              <a:t>és </a:t>
            </a:r>
            <a:r>
              <a:rPr lang="hu-HU" b="1" dirty="0"/>
              <a:t>HORIZONT EUROPE </a:t>
            </a:r>
            <a:r>
              <a:rPr lang="hu-HU" b="1" dirty="0" smtClean="0"/>
              <a:t>ismertető </a:t>
            </a:r>
            <a:br>
              <a:rPr lang="hu-HU" b="1" dirty="0" smtClean="0"/>
            </a:br>
            <a:r>
              <a:rPr lang="hu-HU" dirty="0" smtClean="0"/>
              <a:t>(Csernák Dávid)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H2020 Információs Pont bemutatása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(Szabó Ilona)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GREEN </a:t>
            </a:r>
            <a:r>
              <a:rPr lang="hu-HU" b="1" dirty="0"/>
              <a:t>DEAL </a:t>
            </a:r>
            <a:r>
              <a:rPr lang="hu-HU" b="1" dirty="0" smtClean="0"/>
              <a:t>stratégia és GREEN </a:t>
            </a:r>
            <a:r>
              <a:rPr lang="hu-HU" b="1" dirty="0"/>
              <a:t>DEAL </a:t>
            </a:r>
            <a:r>
              <a:rPr lang="hu-HU" b="1" dirty="0" smtClean="0"/>
              <a:t>felhívások</a:t>
            </a:r>
            <a:br>
              <a:rPr lang="hu-HU" b="1" dirty="0" smtClean="0"/>
            </a:br>
            <a:r>
              <a:rPr lang="hu-HU" dirty="0" smtClean="0"/>
              <a:t>(Sövény Andor Márton)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Pályázással kapcsolatos gyakorlati kérdések, tippek, tanácsok</a:t>
            </a:r>
            <a:br>
              <a:rPr lang="hu-HU" b="1" dirty="0" smtClean="0"/>
            </a:br>
            <a:r>
              <a:rPr lang="hu-HU" dirty="0" smtClean="0"/>
              <a:t>(Dr. </a:t>
            </a:r>
            <a:r>
              <a:rPr lang="hu-HU" dirty="0" err="1" smtClean="0"/>
              <a:t>Krasznay</a:t>
            </a:r>
            <a:r>
              <a:rPr lang="hu-HU" dirty="0" smtClean="0"/>
              <a:t> Csaba)</a:t>
            </a:r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68800" y="486000"/>
            <a:ext cx="9991680" cy="507600"/>
          </a:xfrm>
        </p:spPr>
        <p:txBody>
          <a:bodyPr/>
          <a:lstStyle/>
          <a:p>
            <a:r>
              <a:rPr lang="hu-HU" b="1" dirty="0" smtClean="0"/>
              <a:t>A mai előadás programpontjai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193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97020" y="391879"/>
            <a:ext cx="10080000" cy="819701"/>
          </a:xfrm>
        </p:spPr>
        <p:txBody>
          <a:bodyPr/>
          <a:lstStyle/>
          <a:p>
            <a:r>
              <a:rPr lang="hu-HU" sz="3200" dirty="0" err="1" smtClean="0">
                <a:solidFill>
                  <a:srgbClr val="92D050"/>
                </a:solidFill>
              </a:rPr>
              <a:t>Green</a:t>
            </a:r>
            <a:r>
              <a:rPr lang="hu-HU" sz="3200" dirty="0" smtClean="0">
                <a:solidFill>
                  <a:srgbClr val="92D050"/>
                </a:solidFill>
              </a:rPr>
              <a:t> </a:t>
            </a:r>
            <a:r>
              <a:rPr lang="hu-HU" sz="3200" dirty="0" err="1" smtClean="0">
                <a:solidFill>
                  <a:srgbClr val="92D050"/>
                </a:solidFill>
              </a:rPr>
              <a:t>Deal</a:t>
            </a:r>
            <a:r>
              <a:rPr lang="hu-HU" sz="3200" dirty="0" smtClean="0">
                <a:solidFill>
                  <a:srgbClr val="92D050"/>
                </a:solidFill>
              </a:rPr>
              <a:t> Felhívások – I. 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97020" y="1478204"/>
            <a:ext cx="10080000" cy="36652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>
                <a:solidFill>
                  <a:srgbClr val="92D050"/>
                </a:solidFill>
              </a:rPr>
              <a:t>még H2020 mindset, de már közelítve a Horizont Europe logikájához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>
                <a:solidFill>
                  <a:srgbClr val="92D050"/>
                </a:solidFill>
              </a:rPr>
              <a:t>EUB által meghatározott kihívások, kérdések és elérendő hatások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>
                <a:solidFill>
                  <a:srgbClr val="92D050"/>
                </a:solidFill>
              </a:rPr>
              <a:t>Multidiszciplináris konzorciumok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>
                <a:solidFill>
                  <a:srgbClr val="92D050"/>
                </a:solidFill>
              </a:rPr>
              <a:t>Stakeholderek bevonása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>
                <a:solidFill>
                  <a:srgbClr val="92D050"/>
                </a:solidFill>
              </a:rPr>
              <a:t>Kommunikáció az állampolgárok felé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>
                <a:solidFill>
                  <a:srgbClr val="92D050"/>
                </a:solidFill>
              </a:rPr>
              <a:t>Lényeges eltérés korábbi H2020 pályázatoktól: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>
                <a:solidFill>
                  <a:srgbClr val="92D050"/>
                </a:solidFill>
              </a:rPr>
              <a:t>Rövid és középtávon egyértelmű, kézzelfogható eredmények felmutatása, melyek hosszú távú változásokat indukálnak – gyakorlati megoldások, jól kommunikálható eredmények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>
                <a:solidFill>
                  <a:srgbClr val="92D050"/>
                </a:solidFill>
              </a:rPr>
              <a:t>Kevesebb, de </a:t>
            </a:r>
            <a:r>
              <a:rPr lang="hu-HU" sz="1800" cap="none" dirty="0" err="1" smtClean="0">
                <a:solidFill>
                  <a:srgbClr val="92D050"/>
                </a:solidFill>
              </a:rPr>
              <a:t>célzottabb</a:t>
            </a:r>
            <a:r>
              <a:rPr lang="hu-HU" sz="1800" cap="none" dirty="0" smtClean="0">
                <a:solidFill>
                  <a:srgbClr val="92D050"/>
                </a:solidFill>
              </a:rPr>
              <a:t> és nagyobb és látható projektek támogatása </a:t>
            </a:r>
            <a:r>
              <a:rPr lang="hu-HU" sz="1800" cap="none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eredmények gyorsan átültethetők és elterjeszthetők</a:t>
            </a:r>
            <a:endParaRPr lang="hu-HU" sz="1800" cap="none" dirty="0" smtClean="0">
              <a:solidFill>
                <a:srgbClr val="92D05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800" cap="non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19880" y="414740"/>
            <a:ext cx="10080000" cy="736728"/>
          </a:xfrm>
        </p:spPr>
        <p:txBody>
          <a:bodyPr/>
          <a:lstStyle/>
          <a:p>
            <a:r>
              <a:rPr lang="hu-HU" sz="3200" dirty="0" err="1" smtClean="0">
                <a:solidFill>
                  <a:srgbClr val="92D050"/>
                </a:solidFill>
              </a:rPr>
              <a:t>Green</a:t>
            </a:r>
            <a:r>
              <a:rPr lang="hu-HU" sz="3200" dirty="0" smtClean="0">
                <a:solidFill>
                  <a:srgbClr val="92D050"/>
                </a:solidFill>
              </a:rPr>
              <a:t> </a:t>
            </a:r>
            <a:r>
              <a:rPr lang="hu-HU" sz="3200" dirty="0" err="1" smtClean="0">
                <a:solidFill>
                  <a:srgbClr val="92D050"/>
                </a:solidFill>
              </a:rPr>
              <a:t>deal</a:t>
            </a:r>
            <a:r>
              <a:rPr lang="hu-HU" sz="3200" dirty="0" smtClean="0">
                <a:solidFill>
                  <a:srgbClr val="92D050"/>
                </a:solidFill>
              </a:rPr>
              <a:t> felhívások – II.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19880" y="1516303"/>
            <a:ext cx="10080000" cy="3648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/>
              <a:t>G</a:t>
            </a:r>
            <a:r>
              <a:rPr lang="hu-HU" sz="2000" cap="none" dirty="0" err="1" smtClean="0"/>
              <a:t>reen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Deal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mindsethez</a:t>
            </a:r>
            <a:r>
              <a:rPr lang="hu-HU" sz="2000" cap="none" dirty="0" smtClean="0"/>
              <a:t> igazodva:</a:t>
            </a:r>
            <a:endParaRPr lang="hu-HU" sz="20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/>
              <a:t>Technológiai megoldásoko</a:t>
            </a:r>
            <a:r>
              <a:rPr lang="hu-HU" sz="1800" dirty="0" smtClean="0"/>
              <a:t>n túl szemlélet- és életmódváltást is céloznia kell a pályázatoknak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/>
              <a:t>Stakeholderek bevonása nem csak a </a:t>
            </a:r>
            <a:r>
              <a:rPr lang="hu-HU" sz="1800" cap="none" dirty="0" err="1" smtClean="0"/>
              <a:t>disszeminációba</a:t>
            </a:r>
            <a:r>
              <a:rPr lang="hu-HU" sz="1800" cap="none" dirty="0" smtClean="0"/>
              <a:t>, hanem már a konzorciumokba 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Policy </a:t>
            </a:r>
            <a:r>
              <a:rPr lang="hu-HU" sz="1800" dirty="0" err="1" smtClean="0"/>
              <a:t>driven</a:t>
            </a:r>
            <a:r>
              <a:rPr lang="hu-HU" sz="1800" dirty="0" smtClean="0"/>
              <a:t> – stratégiai dokumentumok ismerete elengedhetetlen!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Felhívások komplexek (</a:t>
            </a:r>
            <a:r>
              <a:rPr lang="hu-HU" sz="2000" cap="none" dirty="0" err="1" smtClean="0"/>
              <a:t>work</a:t>
            </a:r>
            <a:r>
              <a:rPr lang="hu-HU" sz="2000" cap="none" dirty="0" smtClean="0"/>
              <a:t> programme - </a:t>
            </a:r>
            <a:r>
              <a:rPr lang="hu-HU" sz="2000" cap="none" dirty="0" err="1" smtClean="0"/>
              <a:t>area</a:t>
            </a:r>
            <a:r>
              <a:rPr lang="hu-HU" sz="2000" cap="none" dirty="0" smtClean="0"/>
              <a:t> – </a:t>
            </a:r>
            <a:r>
              <a:rPr lang="hu-HU" sz="2000" cap="none" dirty="0" err="1" smtClean="0"/>
              <a:t>topic</a:t>
            </a:r>
            <a:r>
              <a:rPr lang="hu-HU" sz="2000" cap="none" dirty="0" smtClean="0"/>
              <a:t> – </a:t>
            </a:r>
            <a:r>
              <a:rPr lang="hu-HU" sz="2000" cap="none" dirty="0" err="1" smtClean="0"/>
              <a:t>subtopic</a:t>
            </a:r>
            <a:r>
              <a:rPr lang="hu-HU" sz="2000" cap="none" dirty="0" smtClean="0"/>
              <a:t>; </a:t>
            </a:r>
            <a:r>
              <a:rPr lang="hu-HU" sz="2000" cap="none" dirty="0" err="1" smtClean="0"/>
              <a:t>specific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challange</a:t>
            </a:r>
            <a:r>
              <a:rPr lang="hu-HU" sz="2000" cap="none" dirty="0" smtClean="0"/>
              <a:t> – </a:t>
            </a:r>
            <a:r>
              <a:rPr lang="hu-HU" sz="2000" cap="none" dirty="0" err="1" smtClean="0"/>
              <a:t>scope</a:t>
            </a:r>
            <a:r>
              <a:rPr lang="hu-HU" sz="2000" cap="none" dirty="0" smtClean="0"/>
              <a:t> – </a:t>
            </a:r>
            <a:r>
              <a:rPr lang="hu-HU" sz="2000" cap="none" dirty="0" err="1" smtClean="0"/>
              <a:t>expected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impact</a:t>
            </a:r>
            <a:r>
              <a:rPr lang="hu-HU" sz="2000" cap="none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Felhívásban jelzett „</a:t>
            </a:r>
            <a:r>
              <a:rPr lang="hu-HU" sz="2000" cap="none" dirty="0" err="1" smtClean="0"/>
              <a:t>specific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challange</a:t>
            </a:r>
            <a:r>
              <a:rPr lang="hu-HU" sz="2000" cap="none" dirty="0" smtClean="0"/>
              <a:t>” „</a:t>
            </a:r>
            <a:r>
              <a:rPr lang="hu-HU" sz="2000" cap="none" dirty="0" err="1" smtClean="0"/>
              <a:t>scope</a:t>
            </a:r>
            <a:r>
              <a:rPr lang="hu-HU" sz="2000" cap="none" dirty="0" smtClean="0"/>
              <a:t>”-</a:t>
            </a:r>
            <a:r>
              <a:rPr lang="hu-HU" sz="2000" cap="none" dirty="0" err="1" smtClean="0"/>
              <a:t>ra</a:t>
            </a:r>
            <a:r>
              <a:rPr lang="hu-HU" sz="2000" cap="none" dirty="0" smtClean="0"/>
              <a:t>, „</a:t>
            </a:r>
            <a:r>
              <a:rPr lang="hu-HU" sz="2000" cap="none" dirty="0" err="1" smtClean="0"/>
              <a:t>expected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impact</a:t>
            </a:r>
            <a:r>
              <a:rPr lang="hu-HU" sz="2000" cap="none" dirty="0" smtClean="0"/>
              <a:t>”-re reagálni, elemezni az okokat és konkrét gyakorlati megoldásokat kidolgozni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Multi-</a:t>
            </a:r>
            <a:r>
              <a:rPr lang="hu-HU" sz="2000" cap="none" dirty="0" err="1" smtClean="0"/>
              <a:t>actor</a:t>
            </a:r>
            <a:r>
              <a:rPr lang="hu-HU" sz="2000" cap="none" dirty="0" smtClean="0"/>
              <a:t> és </a:t>
            </a:r>
            <a:r>
              <a:rPr lang="hu-HU" sz="2000" cap="none" dirty="0" err="1" smtClean="0"/>
              <a:t>cross-sectoral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approach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stakeholderek</a:t>
            </a:r>
            <a:r>
              <a:rPr lang="hu-HU" sz="2000" cap="none" dirty="0" smtClean="0"/>
              <a:t> bevonásával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Pályázatok megjelenése: 2020.09.18.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Benyújtási határidő: 2021.01.26. – nyertes projektek indulása: 2021. ősz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1745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0" y="0"/>
            <a:ext cx="91000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30134" y="30086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A klíma ambíciók fokozása: Ágazatokon átnyúló kihívások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0134" y="1265690"/>
            <a:ext cx="10080000" cy="428929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sz="1800" dirty="0" smtClean="0"/>
              <a:t>Szélsőséges </a:t>
            </a:r>
            <a:r>
              <a:rPr lang="hu-HU" sz="1800" dirty="0"/>
              <a:t>futótüzek megelőzése és megfékezése innovatív eszközök integrálása és demonstrációja </a:t>
            </a:r>
            <a:r>
              <a:rPr lang="hu-HU" sz="1800" dirty="0" smtClean="0"/>
              <a:t>segítségével (RIA) – 75M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Klímasemleges és társadalmilag innovatív </a:t>
            </a:r>
            <a:r>
              <a:rPr lang="hu-HU" dirty="0" smtClean="0"/>
              <a:t>városok (RIA) – 53M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Az éghajlatváltozás hatásaival szemben ellenállóképes innovációs beavatkozások az EU régiók </a:t>
            </a:r>
            <a:r>
              <a:rPr lang="hu-HU" dirty="0" smtClean="0"/>
              <a:t>részére (IA/RIA) – 45M EUR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Éghajlatváltozás enyhítéséhez és az éghajlatváltozáshoz való alkalmazkodás elősegítéséhez szükséges kutatási és innovációs igények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Hangsúly: ismétlődő erdőtüzek hatása Európa-szerte; Európa kulcsfontosságú szerepe az éghajlatváltozás és a kapcsolódó társadalmi és kormányzati innováció ösztönzésében; Európa régióinak közös szerepe közösségeik és gazdaságaik segítése az éghajlatváltozáshoz való alkalmazkodásban</a:t>
            </a:r>
            <a:endParaRPr lang="hu-HU" sz="2000" cap="none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894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Tiszta, megfizethető és biztonságos energia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sz="1800" dirty="0" smtClean="0"/>
              <a:t>Innovatív </a:t>
            </a:r>
            <a:r>
              <a:rPr lang="hu-HU" sz="1800" dirty="0"/>
              <a:t>szárazföldi és tengeri megújuló energia technológiák és ezek integrációja az energiarendszerbe </a:t>
            </a:r>
            <a:r>
              <a:rPr lang="hu-HU" sz="1800" dirty="0" smtClean="0"/>
              <a:t>(RIA+IA) – 86M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100 MW-</a:t>
            </a:r>
            <a:r>
              <a:rPr lang="hu-HU" dirty="0" err="1"/>
              <a:t>os</a:t>
            </a:r>
            <a:r>
              <a:rPr lang="hu-HU" dirty="0"/>
              <a:t> hidrogén </a:t>
            </a:r>
            <a:r>
              <a:rPr lang="hu-HU" dirty="0" err="1"/>
              <a:t>elektrolizáló</a:t>
            </a:r>
            <a:r>
              <a:rPr lang="hu-HU" dirty="0"/>
              <a:t> berendezés megépítése és demonstrációja révén a megújuló energiaforrások és az ipari alkalmazások kapcsolatának megerősítése</a:t>
            </a:r>
            <a:r>
              <a:rPr lang="hu-HU" dirty="0" smtClean="0"/>
              <a:t> (IA) – 60M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A zöld átmenet és Energia Partnerség felgyorsítása </a:t>
            </a:r>
            <a:r>
              <a:rPr lang="hu-HU" dirty="0" smtClean="0"/>
              <a:t>Afrikával – 40M EUR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Energiarendszer </a:t>
            </a:r>
            <a:r>
              <a:rPr lang="hu-HU" sz="2000" cap="none" dirty="0" err="1" smtClean="0"/>
              <a:t>dekarbonizálása</a:t>
            </a:r>
            <a:r>
              <a:rPr lang="hu-HU" sz="2000" cap="none" dirty="0" smtClean="0"/>
              <a:t> elengedhetetlen a klímacélok éléréshez – energiatermelés és felhasználás az EU üvegházhatású gázkibocsátásnak 75%-át teszi 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Széndioxid csökkentés ösztönzése, figyelemmel az energiaszegénység által veszélyeztetett rétegeket is</a:t>
            </a:r>
            <a:endParaRPr lang="hu-HU" sz="2000" cap="none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289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Ipar a tiszta és körforgásos gazdaságért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szén körforgásának megállítása a klímavédelem érdekében</a:t>
            </a:r>
            <a:r>
              <a:rPr lang="hu-HU" sz="1800" dirty="0" smtClean="0"/>
              <a:t> (IA) – 80M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Rendszerszerű megoldások bemutatása a körforgásos gazdaság területi fejlesztése érdekében</a:t>
            </a:r>
            <a:r>
              <a:rPr lang="hu-HU" dirty="0" smtClean="0"/>
              <a:t> (IA) – 60M  EUR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Időszerű a klímasemleges energiára való váltás a nagy energiaigényű ipari ágazatokban (acél, vegyipar, cementipar)</a:t>
            </a:r>
            <a:endParaRPr lang="hu-HU" sz="2000" cap="none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804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Energia és erőforrás-hatékony építkezés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Energia- </a:t>
            </a:r>
            <a:r>
              <a:rPr lang="hu-HU" dirty="0"/>
              <a:t>és erőforrás-hatékony építkezés és felújítás</a:t>
            </a:r>
            <a:r>
              <a:rPr lang="hu-HU" sz="1800" dirty="0" smtClean="0"/>
              <a:t> (IA) – 60M EUR</a:t>
            </a:r>
          </a:p>
          <a:p>
            <a:pPr marL="971550" lvl="1" indent="-514350" algn="l">
              <a:buFont typeface="+mj-lt"/>
              <a:buAutoNum type="arabicPeriod"/>
            </a:pPr>
            <a:endParaRPr lang="hu-HU" sz="1800" dirty="0"/>
          </a:p>
          <a:p>
            <a:pPr lvl="1" algn="l"/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Építkezések, épületfelújítások, köz- és lakóépületek használata és fenntartása – felhasznált energia 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Fő cél: EU épületek felújításának megduplázása – főképp szociális lakások, iskolák és kórházak</a:t>
            </a:r>
            <a:endParaRPr lang="hu-HU" sz="2000" cap="none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836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Fenntartható és intelligens mobilitás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Zöld repülőterek </a:t>
            </a:r>
            <a:r>
              <a:rPr lang="hu-HU" dirty="0"/>
              <a:t>és kikötők, mint a fenntartható és intelligens mobilitás központjai</a:t>
            </a:r>
            <a:r>
              <a:rPr lang="hu-HU" sz="1800" dirty="0" smtClean="0"/>
              <a:t> (IA) – 100M EUR</a:t>
            </a:r>
          </a:p>
          <a:p>
            <a:pPr marL="971550" lvl="1" indent="-514350" algn="l">
              <a:buFont typeface="+mj-lt"/>
              <a:buAutoNum type="arabicPeriod"/>
            </a:pPr>
            <a:endParaRPr lang="hu-HU" sz="1800" dirty="0"/>
          </a:p>
          <a:p>
            <a:pPr lvl="1" algn="l"/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Közlekedési módok megreformálása és alkalmazkodása kiemelt fontos 2050-re kitűzött klímacélok elérése érdekében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Nagy volumenű ,valós idejű, magas TRL-ű bemutató</a:t>
            </a:r>
            <a:endParaRPr lang="hu-HU" sz="2000" cap="none" dirty="0"/>
          </a:p>
        </p:txBody>
      </p:sp>
    </p:spTree>
    <p:extLst>
      <p:ext uri="{BB962C8B-B14F-4D97-AF65-F5344CB8AC3E}">
        <p14:creationId xmlns:p14="http://schemas.microsoft.com/office/powerpoint/2010/main" val="27725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Termőföldtől az asztalig (farm </a:t>
            </a:r>
            <a:r>
              <a:rPr lang="hu-HU" sz="3200" dirty="0" err="1" smtClean="0">
                <a:solidFill>
                  <a:srgbClr val="92D050"/>
                </a:solidFill>
              </a:rPr>
              <a:t>to</a:t>
            </a:r>
            <a:r>
              <a:rPr lang="hu-HU" sz="3200" dirty="0" smtClean="0">
                <a:solidFill>
                  <a:srgbClr val="92D050"/>
                </a:solidFill>
              </a:rPr>
              <a:t> </a:t>
            </a:r>
            <a:r>
              <a:rPr lang="hu-HU" sz="3200" dirty="0" err="1" smtClean="0">
                <a:solidFill>
                  <a:srgbClr val="92D050"/>
                </a:solidFill>
              </a:rPr>
              <a:t>fork</a:t>
            </a:r>
            <a:r>
              <a:rPr lang="hu-HU" sz="3200" dirty="0" smtClean="0">
                <a:solidFill>
                  <a:srgbClr val="92D050"/>
                </a:solidFill>
              </a:rPr>
              <a:t>)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Rendszerszintű </a:t>
            </a:r>
            <a:r>
              <a:rPr lang="hu-HU" dirty="0"/>
              <a:t>megoldások tesztelése és demonstrációja a fenntartható élelmiszer érdekében „”a termőföldtől az asztalig”</a:t>
            </a:r>
            <a:r>
              <a:rPr lang="hu-HU" sz="1800" dirty="0" smtClean="0"/>
              <a:t> (IA) – 74M EUR</a:t>
            </a:r>
          </a:p>
          <a:p>
            <a:pPr marL="971550" lvl="1" indent="-514350" algn="l">
              <a:buFont typeface="+mj-lt"/>
              <a:buAutoNum type="arabicPeriod"/>
            </a:pPr>
            <a:endParaRPr lang="hu-HU" sz="1800" dirty="0"/>
          </a:p>
          <a:p>
            <a:pPr lvl="1" algn="l"/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Jelenlegi élelmiszerfogyasztási szokások fenntarthatatlanok egészségügyi és környezeti szempontból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Cél: európai élelmiszer legyen a globális mérce a fenntarthatóság szempontjából „farm </a:t>
            </a:r>
            <a:r>
              <a:rPr lang="hu-HU" sz="2000" cap="none" dirty="0" err="1" smtClean="0"/>
              <a:t>to</a:t>
            </a:r>
            <a:r>
              <a:rPr lang="hu-HU" sz="2000" cap="none" dirty="0" smtClean="0"/>
              <a:t> </a:t>
            </a:r>
            <a:r>
              <a:rPr lang="hu-HU" sz="2000" cap="none" dirty="0" err="1" smtClean="0"/>
              <a:t>fork</a:t>
            </a:r>
            <a:r>
              <a:rPr lang="hu-HU" sz="2000" cap="none" dirty="0" smtClean="0"/>
              <a:t>” stratégia segítségével</a:t>
            </a:r>
          </a:p>
        </p:txBody>
      </p:sp>
    </p:spTree>
    <p:extLst>
      <p:ext uri="{BB962C8B-B14F-4D97-AF65-F5344CB8AC3E}">
        <p14:creationId xmlns:p14="http://schemas.microsoft.com/office/powerpoint/2010/main" val="34590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err="1" smtClean="0">
                <a:solidFill>
                  <a:srgbClr val="92D050"/>
                </a:solidFill>
              </a:rPr>
              <a:t>Biodiverzitás</a:t>
            </a:r>
            <a:r>
              <a:rPr lang="hu-HU" sz="3200" dirty="0" smtClean="0">
                <a:solidFill>
                  <a:srgbClr val="92D050"/>
                </a:solidFill>
              </a:rPr>
              <a:t> és ökoszisztéma szolgáltatások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 err="1"/>
              <a:t>biodiverzitás</a:t>
            </a:r>
            <a:r>
              <a:rPr lang="hu-HU" dirty="0"/>
              <a:t> és ökoszisztéma-szolgáltatások helyreállítása</a:t>
            </a:r>
            <a:r>
              <a:rPr lang="hu-HU" sz="1800" dirty="0" smtClean="0"/>
              <a:t> (RIA) – 80M EUR</a:t>
            </a:r>
          </a:p>
          <a:p>
            <a:pPr marL="971550" lvl="1" indent="-514350" algn="l">
              <a:buFont typeface="+mj-lt"/>
              <a:buAutoNum type="arabicPeriod"/>
            </a:pPr>
            <a:endParaRPr lang="hu-HU" sz="1800" dirty="0"/>
          </a:p>
          <a:p>
            <a:pPr lvl="1" algn="l"/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Ökoszisztémák alapvető javakat biztosítanak: édesvíz, tiszta levegő, egészséges talaj </a:t>
            </a:r>
            <a:r>
              <a:rPr lang="hu-HU" sz="2000" cap="none" dirty="0" smtClean="0">
                <a:sym typeface="Wingdings" panose="05000000000000000000" pitchFamily="2" charset="2"/>
              </a:rPr>
              <a:t> enyhítik a természeti katasztrófákat (kártevők, betegségek), segítenek az éghajlat szabályozásában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>
                <a:sym typeface="Wingdings" panose="05000000000000000000" pitchFamily="2" charset="2"/>
              </a:rPr>
              <a:t>Cél: a biológiai sokféleség visszaállítása</a:t>
            </a:r>
            <a:endParaRPr lang="hu-HU" sz="20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0588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HORIZONT 2020 rövid bemutatása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46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Zéró-kibocsátású, káros anyagtól mentes környezet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Innovatív</a:t>
            </a:r>
            <a:r>
              <a:rPr lang="hu-HU" dirty="0"/>
              <a:t>, rendszerszintű, zéró-kibocsátású megoldások a környezetben tartósan megmaradó és mozgó vegyi anyagok által okozott károk kezelésére az egészség, a környezet és a természeti erőforrások megóvása érdekében</a:t>
            </a:r>
            <a:r>
              <a:rPr lang="hu-HU" sz="1800" dirty="0" smtClean="0"/>
              <a:t> (RIA) – 40M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A szabályozási környezet kiépítése a kémiai és gyógyszerészeti vegyi anyagok kezelése érdekében: a tudománytól az alátámasztott </a:t>
            </a:r>
            <a:r>
              <a:rPr lang="hu-HU" dirty="0" smtClean="0"/>
              <a:t>szakpolitikáig (RIA) – 20M EUR</a:t>
            </a:r>
            <a:endParaRPr lang="hu-HU" sz="1800" dirty="0" smtClean="0"/>
          </a:p>
          <a:p>
            <a:pPr marL="971550" lvl="1" indent="-514350" algn="l">
              <a:buFont typeface="+mj-lt"/>
              <a:buAutoNum type="arabicPeriod"/>
            </a:pPr>
            <a:endParaRPr lang="hu-HU" sz="1800" dirty="0"/>
          </a:p>
          <a:p>
            <a:pPr lvl="1" algn="l"/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Talaj- és felszíni vizek természetes funkcióinka helyreállítás kiemelten fontos a tavak, folyók, vizes élőhelyek biológiai sokféleségének megőrzéséhez és helyreállításához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Intézkedések célja: több forrásból származó szennyezések kezelése – városi lefolyás, </a:t>
            </a:r>
            <a:r>
              <a:rPr lang="hu-HU" sz="2000" cap="none" dirty="0" err="1" smtClean="0"/>
              <a:t>mikroműanyagok</a:t>
            </a:r>
            <a:r>
              <a:rPr lang="hu-HU" sz="2000" cap="none" dirty="0" smtClean="0"/>
              <a:t> és vegyszerek, nagy ipari létesítmények okozta szennyezések</a:t>
            </a:r>
          </a:p>
        </p:txBody>
      </p:sp>
    </p:spTree>
    <p:extLst>
      <p:ext uri="{BB962C8B-B14F-4D97-AF65-F5344CB8AC3E}">
        <p14:creationId xmlns:p14="http://schemas.microsoft.com/office/powerpoint/2010/main" val="30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Tudásbázis erősítése az európai zöld megállapodás szolgálatában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3" y="1113290"/>
            <a:ext cx="10391009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/>
              <a:t>Európai Kutatási Infrastruktúra kapacitások és szolgáltatások felhasználása az Európai Zöld Megállapodás céljainak elérése érdekében</a:t>
            </a:r>
            <a:r>
              <a:rPr lang="hu-HU" sz="1800" dirty="0" smtClean="0"/>
              <a:t> (RIA) – 28M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A klímavédelmet támogató végfelhasználói termékek és szolgáltatások fejlesztése minden érintett és európai polgár számára</a:t>
            </a:r>
            <a:r>
              <a:rPr lang="hu-HU" dirty="0" smtClean="0"/>
              <a:t> (RIA) – 25M EUR</a:t>
            </a:r>
          </a:p>
          <a:p>
            <a:pPr marL="971550" lvl="1" indent="-514350" algn="l">
              <a:buFont typeface="+mj-lt"/>
              <a:buAutoNum type="arabicPeriod"/>
            </a:pPr>
            <a:endParaRPr lang="hu-HU" sz="1800" dirty="0" smtClean="0"/>
          </a:p>
          <a:p>
            <a:pPr marL="971550" lvl="1" indent="-514350" algn="l">
              <a:buFont typeface="+mj-lt"/>
              <a:buAutoNum type="arabicPeriod"/>
            </a:pPr>
            <a:endParaRPr lang="hu-HU" sz="1800" dirty="0"/>
          </a:p>
          <a:p>
            <a:pPr lvl="1" algn="l"/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/>
              <a:t>Két elsődleges kutatási és innovációs </a:t>
            </a:r>
            <a:r>
              <a:rPr lang="hu-HU" sz="2000" cap="none" dirty="0" smtClean="0"/>
              <a:t>témakör kerül meghirdetésre: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/>
              <a:t>energia-tárolás</a:t>
            </a:r>
            <a:r>
              <a:rPr lang="hu-HU" sz="1800" cap="none" dirty="0"/>
              <a:t>, </a:t>
            </a:r>
            <a:endParaRPr lang="hu-HU" sz="1800" cap="none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cap="none" dirty="0" smtClean="0"/>
              <a:t>fejlett </a:t>
            </a:r>
            <a:r>
              <a:rPr lang="hu-HU" sz="1800" cap="none" dirty="0"/>
              <a:t>éghajlat/környezet megfigyelés és </a:t>
            </a:r>
            <a:r>
              <a:rPr lang="hu-HU" sz="1800" cap="none" dirty="0" err="1"/>
              <a:t>monitorozás</a:t>
            </a:r>
            <a:r>
              <a:rPr lang="hu-HU" sz="1800" cap="none" dirty="0"/>
              <a:t>.</a:t>
            </a:r>
            <a:endParaRPr lang="hu-HU" sz="1800" cap="none" dirty="0" smtClean="0"/>
          </a:p>
        </p:txBody>
      </p:sp>
    </p:spTree>
    <p:extLst>
      <p:ext uri="{BB962C8B-B14F-4D97-AF65-F5344CB8AC3E}">
        <p14:creationId xmlns:p14="http://schemas.microsoft.com/office/powerpoint/2010/main" val="30516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Az állampolgárok felkészítése a klíma-semleges fenntartható Európa érdekében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777734" y="948267"/>
            <a:ext cx="10880866" cy="4014970"/>
          </a:xfrm>
        </p:spPr>
        <p:txBody>
          <a:bodyPr/>
          <a:lstStyle/>
          <a:p>
            <a:pPr marL="971550" lvl="1" indent="-514350" algn="l">
              <a:buFont typeface="+mj-lt"/>
              <a:buAutoNum type="arabicPeriod"/>
            </a:pPr>
            <a:r>
              <a:rPr lang="hu-HU" dirty="0" smtClean="0"/>
              <a:t>Európai </a:t>
            </a:r>
            <a:r>
              <a:rPr lang="hu-HU" dirty="0"/>
              <a:t>kapacitások az állampolgárok Zöld Megállapodásban való részvételére és annak megvitatására</a:t>
            </a:r>
            <a:r>
              <a:rPr lang="hu-HU" sz="1800" dirty="0" smtClean="0"/>
              <a:t> (RIA) – 10M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Társadalmi, </a:t>
            </a:r>
            <a:r>
              <a:rPr lang="hu-HU" dirty="0" err="1"/>
              <a:t>viselkedésbeli</a:t>
            </a:r>
            <a:r>
              <a:rPr lang="hu-HU" dirty="0"/>
              <a:t> és kulturális változások a Zöld Megállapodás érdekében</a:t>
            </a:r>
            <a:r>
              <a:rPr lang="hu-HU" dirty="0" smtClean="0"/>
              <a:t> (RIA) – 10M EUR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hu-HU" dirty="0"/>
              <a:t>Az állampolgárok bevonása az éghajlatváltozással és a környezetvédelemmel kapcsolatos tevékenységekbe az oktatáson, a polgári szerepvállaláson, a polgári tudományos tevékenységen </a:t>
            </a:r>
            <a:r>
              <a:rPr lang="hu-HU" dirty="0" smtClean="0"/>
              <a:t>keresztül (IA) – 25M EUR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Fenntartható társadalmakba, gazdaságba való átmenetnek igazságoknak és </a:t>
            </a:r>
            <a:r>
              <a:rPr lang="hu-HU" sz="2000" cap="none" dirty="0" err="1" smtClean="0"/>
              <a:t>inklúzívnak</a:t>
            </a:r>
            <a:r>
              <a:rPr lang="hu-HU" sz="2000" cap="none" dirty="0" smtClean="0"/>
              <a:t> kell lennie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Előtérbe kerül: polgárok bevonása, társadalmi innováció.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Szükségesek az ágazatokon átnyúló, embereket és közösségeket bevonó </a:t>
            </a:r>
            <a:r>
              <a:rPr lang="hu-HU" sz="2000" cap="none" dirty="0" err="1" smtClean="0"/>
              <a:t>ambicíózus</a:t>
            </a:r>
            <a:r>
              <a:rPr lang="hu-HU" sz="2000" cap="none" dirty="0" smtClean="0"/>
              <a:t> tevékenységek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Társadalmi, kulturális és </a:t>
            </a:r>
            <a:r>
              <a:rPr lang="hu-HU" sz="2000" cap="none" dirty="0" err="1" smtClean="0"/>
              <a:t>viselkedésbeli</a:t>
            </a:r>
            <a:r>
              <a:rPr lang="hu-HU" sz="2000" cap="none" dirty="0" smtClean="0"/>
              <a:t> változások támogatása</a:t>
            </a:r>
          </a:p>
        </p:txBody>
      </p:sp>
    </p:spTree>
    <p:extLst>
      <p:ext uri="{BB962C8B-B14F-4D97-AF65-F5344CB8AC3E}">
        <p14:creationId xmlns:p14="http://schemas.microsoft.com/office/powerpoint/2010/main" val="1690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930134" y="205612"/>
            <a:ext cx="10080000" cy="742655"/>
          </a:xfrm>
        </p:spPr>
        <p:txBody>
          <a:bodyPr/>
          <a:lstStyle/>
          <a:p>
            <a:r>
              <a:rPr lang="hu-HU" sz="3200" dirty="0" smtClean="0">
                <a:solidFill>
                  <a:srgbClr val="92D050"/>
                </a:solidFill>
              </a:rPr>
              <a:t>Gyakorlati kérdések</a:t>
            </a:r>
            <a:endParaRPr lang="hu-HU" sz="3200" dirty="0">
              <a:solidFill>
                <a:srgbClr val="92D050"/>
              </a:solidFill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930134" y="1113290"/>
            <a:ext cx="10080000" cy="40149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Felhívás szövegek pontos megismerés </a:t>
            </a:r>
            <a:r>
              <a:rPr lang="hu-HU" sz="2000" cap="none" dirty="0" smtClean="0">
                <a:sym typeface="Wingdings" panose="05000000000000000000" pitchFamily="2" charset="2"/>
              </a:rPr>
              <a:t> speciális kihívásnak és </a:t>
            </a:r>
            <a:r>
              <a:rPr lang="hu-HU" sz="2000" cap="none" dirty="0" err="1" smtClean="0">
                <a:sym typeface="Wingdings" panose="05000000000000000000" pitchFamily="2" charset="2"/>
              </a:rPr>
              <a:t>scope-ra</a:t>
            </a:r>
            <a:r>
              <a:rPr lang="hu-HU" sz="2000" cap="none" dirty="0" smtClean="0">
                <a:sym typeface="Wingdings" panose="05000000000000000000" pitchFamily="2" charset="2"/>
              </a:rPr>
              <a:t> reflektáló, kiváló pályázatok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dirty="0" err="1" smtClean="0">
                <a:sym typeface="Wingdings" panose="05000000000000000000" pitchFamily="2" charset="2"/>
              </a:rPr>
              <a:t>Funding</a:t>
            </a:r>
            <a:r>
              <a:rPr lang="hu-HU" sz="1800" dirty="0" smtClean="0">
                <a:sym typeface="Wingdings" panose="05000000000000000000" pitchFamily="2" charset="2"/>
              </a:rPr>
              <a:t> &amp; Tender portál</a:t>
            </a:r>
            <a:r>
              <a:rPr lang="hu-HU" sz="1800" dirty="0">
                <a:sym typeface="Wingdings" panose="05000000000000000000" pitchFamily="2" charset="2"/>
              </a:rPr>
              <a:t>: </a:t>
            </a:r>
            <a:r>
              <a:rPr lang="hu-HU" sz="18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hu-HU" sz="1800" dirty="0" smtClean="0">
                <a:sym typeface="Wingdings" panose="05000000000000000000" pitchFamily="2" charset="2"/>
                <a:hlinkClick r:id="rId2"/>
              </a:rPr>
              <a:t>ec.europa.eu/info/funding-tenders/opportunities/portal/screen/home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dirty="0" err="1" smtClean="0">
                <a:sym typeface="Wingdings" panose="05000000000000000000" pitchFamily="2" charset="2"/>
              </a:rPr>
              <a:t>Green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Deal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work</a:t>
            </a:r>
            <a:r>
              <a:rPr lang="hu-HU" sz="1800" dirty="0" smtClean="0">
                <a:sym typeface="Wingdings" panose="05000000000000000000" pitchFamily="2" charset="2"/>
              </a:rPr>
              <a:t> programme (62. oldaltól </a:t>
            </a:r>
            <a:r>
              <a:rPr lang="hu-HU" sz="1800" dirty="0" err="1" smtClean="0">
                <a:sym typeface="Wingdings" panose="05000000000000000000" pitchFamily="2" charset="2"/>
              </a:rPr>
              <a:t>Green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Deal</a:t>
            </a:r>
            <a:r>
              <a:rPr lang="hu-HU" sz="1800" dirty="0" smtClean="0">
                <a:sym typeface="Wingdings" panose="05000000000000000000" pitchFamily="2" charset="2"/>
              </a:rPr>
              <a:t> felhívások): </a:t>
            </a:r>
            <a:r>
              <a:rPr lang="hu-HU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hu-HU" sz="1800" dirty="0" smtClean="0">
                <a:sym typeface="Wingdings" panose="05000000000000000000" pitchFamily="2" charset="2"/>
                <a:hlinkClick r:id="rId3"/>
              </a:rPr>
              <a:t>ec.europa.eu/research/participants/data/ref/h2020/wp/2018-2020/main/h2020-wp1820-cc-activities_en.pdf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endParaRPr lang="hu-HU" sz="1800" cap="none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Partnerkeresés </a:t>
            </a:r>
            <a:r>
              <a:rPr lang="hu-HU" sz="2000" cap="none" dirty="0" smtClean="0">
                <a:sym typeface="Wingdings" panose="05000000000000000000" pitchFamily="2" charset="2"/>
              </a:rPr>
              <a:t> partnerhálózat „élesítése”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dirty="0" smtClean="0">
                <a:sym typeface="Wingdings" panose="05000000000000000000" pitchFamily="2" charset="2"/>
              </a:rPr>
              <a:t>Nemzeti </a:t>
            </a:r>
            <a:r>
              <a:rPr lang="hu-HU" sz="1800" dirty="0" err="1" smtClean="0">
                <a:sym typeface="Wingdings" panose="05000000000000000000" pitchFamily="2" charset="2"/>
              </a:rPr>
              <a:t>Contact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Point</a:t>
            </a:r>
            <a:r>
              <a:rPr lang="hu-HU" sz="1800" dirty="0" smtClean="0">
                <a:sym typeface="Wingdings" panose="05000000000000000000" pitchFamily="2" charset="2"/>
              </a:rPr>
              <a:t> (NCP) hálózat – NKFIH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dirty="0" err="1" smtClean="0">
                <a:sym typeface="Wingdings" panose="05000000000000000000" pitchFamily="2" charset="2"/>
              </a:rPr>
              <a:t>Funding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smtClean="0">
                <a:sym typeface="Wingdings" panose="05000000000000000000" pitchFamily="2" charset="2"/>
              </a:rPr>
              <a:t>&amp; Tender portál </a:t>
            </a:r>
            <a:r>
              <a:rPr lang="hu-HU" sz="1800" dirty="0" err="1" smtClean="0">
                <a:sym typeface="Wingdings" panose="05000000000000000000" pitchFamily="2" charset="2"/>
              </a:rPr>
              <a:t>dashboard</a:t>
            </a:r>
            <a:r>
              <a:rPr lang="hu-HU" sz="1800" dirty="0">
                <a:sym typeface="Wingdings" panose="05000000000000000000" pitchFamily="2" charset="2"/>
              </a:rPr>
              <a:t>: </a:t>
            </a:r>
            <a:r>
              <a:rPr lang="hu-HU" sz="1800" dirty="0">
                <a:sym typeface="Wingdings" panose="05000000000000000000" pitchFamily="2" charset="2"/>
                <a:hlinkClick r:id="rId4"/>
              </a:rPr>
              <a:t>https://</a:t>
            </a:r>
            <a:r>
              <a:rPr lang="hu-HU" sz="1800" dirty="0" smtClean="0">
                <a:sym typeface="Wingdings" panose="05000000000000000000" pitchFamily="2" charset="2"/>
                <a:hlinkClick r:id="rId4"/>
              </a:rPr>
              <a:t>ec.europa.eu/info/funding-tenders/opportunities/portal/screen/opportunities/horizon-dashboard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1800" dirty="0" smtClean="0">
                <a:sym typeface="Wingdings" panose="05000000000000000000" pitchFamily="2" charset="2"/>
              </a:rPr>
              <a:t>H2020 Információs </a:t>
            </a:r>
            <a:r>
              <a:rPr lang="hu-HU" sz="1800" dirty="0">
                <a:sym typeface="Wingdings" panose="05000000000000000000" pitchFamily="2" charset="2"/>
              </a:rPr>
              <a:t>P</a:t>
            </a:r>
            <a:r>
              <a:rPr lang="hu-HU" sz="1800" dirty="0" smtClean="0">
                <a:sym typeface="Wingdings" panose="05000000000000000000" pitchFamily="2" charset="2"/>
              </a:rPr>
              <a:t>ont munkatársai</a:t>
            </a:r>
            <a:endParaRPr lang="hu-H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cap="none" dirty="0" smtClean="0"/>
              <a:t>Pályázás – együttműködés: pályázati szándék időben való jelzése – kommunikáció - költségvetés</a:t>
            </a:r>
          </a:p>
        </p:txBody>
      </p:sp>
    </p:spTree>
    <p:extLst>
      <p:ext uri="{BB962C8B-B14F-4D97-AF65-F5344CB8AC3E}">
        <p14:creationId xmlns:p14="http://schemas.microsoft.com/office/powerpoint/2010/main" val="20712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9650" y="1306279"/>
            <a:ext cx="10593150" cy="1845947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8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5867" y="1519200"/>
            <a:ext cx="9784533" cy="3633825"/>
          </a:xfrm>
        </p:spPr>
        <p:txBody>
          <a:bodyPr/>
          <a:lstStyle/>
          <a:p>
            <a:pPr algn="just"/>
            <a:r>
              <a:rPr lang="hu-HU" dirty="0" smtClean="0"/>
              <a:t>Az Európai </a:t>
            </a:r>
            <a:r>
              <a:rPr lang="hu-HU" dirty="0"/>
              <a:t>Unió legnagyobb kutatási és innovációs keretprogramja</a:t>
            </a:r>
          </a:p>
          <a:p>
            <a:pPr algn="just"/>
            <a:r>
              <a:rPr lang="hu-HU" dirty="0"/>
              <a:t>2014-2020 (7 éves időtartamban)</a:t>
            </a:r>
          </a:p>
          <a:p>
            <a:pPr algn="just"/>
            <a:r>
              <a:rPr lang="hu-HU" dirty="0"/>
              <a:t>Közel 80 milliárd eurós költségvetés </a:t>
            </a:r>
          </a:p>
          <a:p>
            <a:pPr algn="just"/>
            <a:r>
              <a:rPr lang="hu-HU" dirty="0"/>
              <a:t>Közvetlenül Brüsszelből elnyerhető </a:t>
            </a:r>
            <a:r>
              <a:rPr lang="hu-HU" dirty="0" smtClean="0"/>
              <a:t>források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867" y="486000"/>
            <a:ext cx="9456933" cy="507600"/>
          </a:xfrm>
        </p:spPr>
        <p:txBody>
          <a:bodyPr/>
          <a:lstStyle/>
          <a:p>
            <a:r>
              <a:rPr lang="hu-HU" dirty="0"/>
              <a:t>Mi a </a:t>
            </a:r>
            <a:r>
              <a:rPr lang="hu-HU" dirty="0" smtClean="0"/>
              <a:t>HORIZONT 2020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67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35" r="271"/>
          <a:stretch/>
        </p:blipFill>
        <p:spPr>
          <a:xfrm>
            <a:off x="5663190" y="1260763"/>
            <a:ext cx="5351173" cy="3583409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40080" y="1519200"/>
            <a:ext cx="4434339" cy="3633825"/>
          </a:xfrm>
        </p:spPr>
        <p:txBody>
          <a:bodyPr/>
          <a:lstStyle/>
          <a:p>
            <a:pPr algn="just"/>
            <a:r>
              <a:rPr lang="hu-HU" sz="2800" dirty="0"/>
              <a:t>A Horizont 2020 program szerkezete három pillérre épül:</a:t>
            </a:r>
          </a:p>
          <a:p>
            <a:pPr algn="just"/>
            <a:r>
              <a:rPr lang="hu-HU" sz="2800" dirty="0" smtClean="0"/>
              <a:t>1</a:t>
            </a:r>
            <a:r>
              <a:rPr lang="hu-HU" sz="2800" dirty="0"/>
              <a:t>. Kiváló tudomány</a:t>
            </a:r>
          </a:p>
          <a:p>
            <a:pPr algn="just"/>
            <a:r>
              <a:rPr lang="hu-HU" sz="2800" dirty="0"/>
              <a:t>2. Iparági vezető szerep</a:t>
            </a:r>
          </a:p>
          <a:p>
            <a:pPr algn="just"/>
            <a:r>
              <a:rPr lang="hu-HU" sz="2800" dirty="0"/>
              <a:t>3. Társadalmi kihívások</a:t>
            </a:r>
          </a:p>
          <a:p>
            <a:pPr algn="just"/>
            <a:endParaRPr lang="hu-HU" sz="2800" dirty="0" smtClean="0"/>
          </a:p>
          <a:p>
            <a:pPr algn="just"/>
            <a:r>
              <a:rPr lang="hu-HU" sz="2800" u="sng" dirty="0"/>
              <a:t>Célja: </a:t>
            </a:r>
            <a:endParaRPr lang="hu-HU" sz="2800" u="sng" dirty="0" smtClean="0"/>
          </a:p>
          <a:p>
            <a:pPr algn="just"/>
            <a:r>
              <a:rPr lang="hu-HU" sz="2800" dirty="0" smtClean="0"/>
              <a:t>Világszínvonalú </a:t>
            </a:r>
            <a:r>
              <a:rPr lang="hu-HU" sz="2800" dirty="0"/>
              <a:t>tudomány és technológia, gazdasági növekedés</a:t>
            </a:r>
          </a:p>
          <a:p>
            <a:endParaRPr lang="hu-HU" sz="2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0080" y="486000"/>
            <a:ext cx="9612720" cy="507600"/>
          </a:xfrm>
        </p:spPr>
        <p:txBody>
          <a:bodyPr/>
          <a:lstStyle/>
          <a:p>
            <a:r>
              <a:rPr lang="hu-HU" dirty="0" smtClean="0"/>
              <a:t>Fő területek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8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6648172"/>
              </p:ext>
            </p:extLst>
          </p:nvPr>
        </p:nvGraphicFramePr>
        <p:xfrm>
          <a:off x="1468800" y="1688926"/>
          <a:ext cx="9274101" cy="3334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3423">
                  <a:extLst>
                    <a:ext uri="{9D8B030D-6E8A-4147-A177-3AD203B41FA5}">
                      <a16:colId xmlns:a16="http://schemas.microsoft.com/office/drawing/2014/main" val="3619027415"/>
                    </a:ext>
                  </a:extLst>
                </a:gridCol>
                <a:gridCol w="3338623">
                  <a:extLst>
                    <a:ext uri="{9D8B030D-6E8A-4147-A177-3AD203B41FA5}">
                      <a16:colId xmlns:a16="http://schemas.microsoft.com/office/drawing/2014/main" val="1124268367"/>
                    </a:ext>
                  </a:extLst>
                </a:gridCol>
                <a:gridCol w="2892055">
                  <a:extLst>
                    <a:ext uri="{9D8B030D-6E8A-4147-A177-3AD203B41FA5}">
                      <a16:colId xmlns:a16="http://schemas.microsoft.com/office/drawing/2014/main" val="1565276900"/>
                    </a:ext>
                  </a:extLst>
                </a:gridCol>
              </a:tblGrid>
              <a:tr h="335585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Kutatási és innovációs intézkedések (RIA)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Innovációs intézkedések (IA)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Koordinációs és támogató intézkedések (CSA)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33462"/>
                  </a:ext>
                </a:extLst>
              </a:tr>
              <a:tr h="2328414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Kutatási tevékenységek finanszírozása, amelyek új ismeretekhez vagy új</a:t>
                      </a:r>
                    </a:p>
                    <a:p>
                      <a:r>
                        <a:rPr lang="hu-HU" sz="2000" dirty="0" smtClean="0"/>
                        <a:t>technológiákhoz vezethetnek el (alap</a:t>
                      </a:r>
                      <a:r>
                        <a:rPr lang="hu-HU" sz="2000" baseline="0" dirty="0" smtClean="0"/>
                        <a:t> és alkalmazott kutatások)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dirty="0" smtClean="0"/>
                        <a:t>piacra vitelhez kapcsolódó tevékenységek</a:t>
                      </a:r>
                      <a:r>
                        <a:rPr lang="hu-HU" sz="2000" baseline="0" dirty="0" smtClean="0"/>
                        <a:t> finanszírozása</a:t>
                      </a:r>
                    </a:p>
                    <a:p>
                      <a:r>
                        <a:rPr lang="hu-HU" sz="2000" baseline="0" dirty="0" smtClean="0"/>
                        <a:t>(korlátozott kutatói feladatok; prototípus-készítés, tesztelés, hitelesítés, „piloting”, demonstráció)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kutatási és innovációs projektek, programok és politikák</a:t>
                      </a:r>
                    </a:p>
                    <a:p>
                      <a:r>
                        <a:rPr lang="hu-HU" sz="2000" dirty="0" smtClean="0"/>
                        <a:t>koordinálása,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dirty="0" smtClean="0"/>
                        <a:t>és az ezekkel kapcsolatos kapcsolatépítés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16060"/>
                  </a:ext>
                </a:extLst>
              </a:tr>
            </a:tbl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Pályázattípusok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8301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878140"/>
              </p:ext>
            </p:extLst>
          </p:nvPr>
        </p:nvGraphicFramePr>
        <p:xfrm>
          <a:off x="-396087" y="993600"/>
          <a:ext cx="11742960" cy="548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12618" y="486000"/>
            <a:ext cx="9740182" cy="507600"/>
          </a:xfrm>
        </p:spPr>
        <p:txBody>
          <a:bodyPr/>
          <a:lstStyle/>
          <a:p>
            <a:r>
              <a:rPr lang="hu-HU" dirty="0"/>
              <a:t>Hogyan működik a H2020?</a:t>
            </a:r>
          </a:p>
        </p:txBody>
      </p:sp>
    </p:spTree>
    <p:extLst>
      <p:ext uri="{BB962C8B-B14F-4D97-AF65-F5344CB8AC3E}">
        <p14:creationId xmlns:p14="http://schemas.microsoft.com/office/powerpoint/2010/main" val="19510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4267" y="1306279"/>
            <a:ext cx="10908533" cy="3502788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következő </a:t>
            </a:r>
            <a:r>
              <a:rPr lang="hu-HU" dirty="0" smtClean="0"/>
              <a:t>időszak kutatási </a:t>
            </a:r>
            <a:r>
              <a:rPr lang="hu-HU" dirty="0"/>
              <a:t>és </a:t>
            </a:r>
            <a:r>
              <a:rPr lang="hu-HU" dirty="0" smtClean="0"/>
              <a:t>innovációs keretprogramja: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Horizont Europe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74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31520" y="1519200"/>
            <a:ext cx="9848880" cy="3633825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48640" y="486000"/>
            <a:ext cx="9704160" cy="507600"/>
          </a:xfrm>
        </p:spPr>
        <p:txBody>
          <a:bodyPr/>
          <a:lstStyle/>
          <a:p>
            <a:r>
              <a:rPr lang="hu-HU" dirty="0"/>
              <a:t>Horizont Europe – tervek 2021-től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6250288"/>
              </p:ext>
            </p:extLst>
          </p:nvPr>
        </p:nvGraphicFramePr>
        <p:xfrm>
          <a:off x="-645887" y="993600"/>
          <a:ext cx="8587619" cy="553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4348792"/>
              </p:ext>
            </p:extLst>
          </p:nvPr>
        </p:nvGraphicFramePr>
        <p:xfrm>
          <a:off x="6692734" y="3149599"/>
          <a:ext cx="5499266" cy="115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7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1. egyéni séma">
      <a:dk1>
        <a:srgbClr val="9BBB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1. egyéni séma">
    <a:dk1>
      <a:srgbClr val="9BBB59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1. egyéni séma">
    <a:dk1>
      <a:srgbClr val="9BBB59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8997</TotalTime>
  <Words>2311</Words>
  <Application>Microsoft Office PowerPoint</Application>
  <PresentationFormat>Szélesvásznú</PresentationFormat>
  <Paragraphs>246</Paragraphs>
  <Slides>34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Times New Roman</vt:lpstr>
      <vt:lpstr>Wingdings</vt:lpstr>
      <vt:lpstr>1_Office-téma</vt:lpstr>
      <vt:lpstr>2_Office-téma</vt:lpstr>
      <vt:lpstr> H2020 Információs Pont tájékoztató Anyaga – Green Deal</vt:lpstr>
      <vt:lpstr>A mai előadás programpontjai</vt:lpstr>
      <vt:lpstr>A HORIZONT 2020 rövid bemutatása</vt:lpstr>
      <vt:lpstr>Mi a HORIZONT 2020?</vt:lpstr>
      <vt:lpstr>Fő területek</vt:lpstr>
      <vt:lpstr>Pályázattípusok</vt:lpstr>
      <vt:lpstr>Hogyan működik a H2020?</vt:lpstr>
      <vt:lpstr> a következő időszak kutatási és innovációs keretprogramja:  Horizont Europe</vt:lpstr>
      <vt:lpstr>Horizont Europe – tervek 2021-től</vt:lpstr>
      <vt:lpstr>A Horizont Európa felépítése</vt:lpstr>
      <vt:lpstr>H2020 Információs Pont</vt:lpstr>
      <vt:lpstr>H2020 Információs Pont feladata</vt:lpstr>
      <vt:lpstr>H2020 Információs Pont munkatársai</vt:lpstr>
      <vt:lpstr>H2020 Információs Pont pályázati tanácsadás folyamata</vt:lpstr>
      <vt:lpstr>A jelentkezés menete</vt:lpstr>
      <vt:lpstr>PowerPoint-bemutató</vt:lpstr>
      <vt:lpstr>The european green deal</vt:lpstr>
      <vt:lpstr>Green deal stratégia</vt:lpstr>
      <vt:lpstr>Green deal felhíváscsomag</vt:lpstr>
      <vt:lpstr>Green Deal Felhívások – I. </vt:lpstr>
      <vt:lpstr>Green deal felhívások – II.</vt:lpstr>
      <vt:lpstr>PowerPoint-bemutató</vt:lpstr>
      <vt:lpstr>A klíma ambíciók fokozása: Ágazatokon átnyúló kihívások</vt:lpstr>
      <vt:lpstr>Tiszta, megfizethető és biztonságos energia</vt:lpstr>
      <vt:lpstr>Ipar a tiszta és körforgásos gazdaságért</vt:lpstr>
      <vt:lpstr>Energia és erőforrás-hatékony építkezés</vt:lpstr>
      <vt:lpstr>Fenntartható és intelligens mobilitás</vt:lpstr>
      <vt:lpstr>Termőföldtől az asztalig (farm to fork)</vt:lpstr>
      <vt:lpstr>Biodiverzitás és ökoszisztéma szolgáltatások</vt:lpstr>
      <vt:lpstr>Zéró-kibocsátású, káros anyagtól mentes környezet</vt:lpstr>
      <vt:lpstr>Tudásbázis erősítése az európai zöld megállapodás szolgálatában</vt:lpstr>
      <vt:lpstr>Az állampolgárok felkészítése a klíma-semleges fenntartható Európa érdekében</vt:lpstr>
      <vt:lpstr>Gyakorlati kérdések</vt:lpstr>
      <vt:lpstr>Köszönjük a figyelmet!</vt:lpstr>
    </vt:vector>
  </TitlesOfParts>
  <Company>NKFIH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Führer Zsuzsanna</dc:creator>
  <cp:lastModifiedBy>Csernák Dávid</cp:lastModifiedBy>
  <cp:revision>661</cp:revision>
  <cp:lastPrinted>2016-03-01T15:05:05Z</cp:lastPrinted>
  <dcterms:created xsi:type="dcterms:W3CDTF">2015-04-13T10:08:26Z</dcterms:created>
  <dcterms:modified xsi:type="dcterms:W3CDTF">2020-10-27T14:43:04Z</dcterms:modified>
</cp:coreProperties>
</file>